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 id="2147483658" r:id="rId5"/>
    <p:sldMasterId id="2147483660" r:id="rId6"/>
    <p:sldMasterId id="2147483662" r:id="rId7"/>
    <p:sldMasterId id="2147483664" r:id="rId8"/>
    <p:sldMasterId id="2147483666" r:id="rId9"/>
    <p:sldMasterId id="214748366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Lst>
  <p:sldSz cy="6858000" cx="9144000"/>
  <p:notesSz cx="6797675" cy="9926625"/>
  <p:embeddedFontLst>
    <p:embeddedFont>
      <p:font typeface="Gill Sans"/>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gEsMYp0C4T6zhw9z2LQeVgkf4n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GillSans-regular.fntdata"/><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customschemas.google.com/relationships/presentationmetadata" Target="metadata"/><Relationship Id="rId30" Type="http://schemas.openxmlformats.org/officeDocument/2006/relationships/font" Target="fonts/GillSans-bold.fntdata"/><Relationship Id="rId11" Type="http://schemas.openxmlformats.org/officeDocument/2006/relationships/notesMaster" Target="notesMasters/notesMaster1.xml"/><Relationship Id="rId10" Type="http://schemas.openxmlformats.org/officeDocument/2006/relationships/slideMaster" Target="slideMasters/slideMaster8.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50" y="4715125"/>
            <a:ext cx="5438125" cy="44669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0: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4: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7: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6: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79750" y="4715125"/>
            <a:ext cx="5438125" cy="44669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33150" y="744475"/>
            <a:ext cx="4532000" cy="37224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sp>
        <p:nvSpPr>
          <p:cNvPr id="14" name="Google Shape;14;p19"/>
          <p:cNvSpPr txBox="1"/>
          <p:nvPr>
            <p:ph type="ctrTitle"/>
          </p:nvPr>
        </p:nvSpPr>
        <p:spPr>
          <a:xfrm>
            <a:off x="1290415" y="1801906"/>
            <a:ext cx="5460763" cy="19248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005B7F"/>
              </a:buClr>
              <a:buSzPts val="3000"/>
              <a:buFont typeface="Gill Sans"/>
              <a:buNone/>
              <a:defRPr b="1" i="0" sz="3000" u="none" cap="none" strike="noStrike">
                <a:solidFill>
                  <a:srgbClr val="005B7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 name="Google Shape;15;p19"/>
          <p:cNvSpPr txBox="1"/>
          <p:nvPr>
            <p:ph idx="1" type="subTitle"/>
          </p:nvPr>
        </p:nvSpPr>
        <p:spPr>
          <a:xfrm>
            <a:off x="1290415" y="4369581"/>
            <a:ext cx="5452217" cy="34962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Gill Sans"/>
                <a:ea typeface="Gill Sans"/>
                <a:cs typeface="Gill Sans"/>
                <a:sym typeface="Gill Sans"/>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Gill Sans"/>
                <a:ea typeface="Gill Sans"/>
                <a:cs typeface="Gill Sans"/>
                <a:sym typeface="Gill Sans"/>
              </a:defRPr>
            </a:lvl9pPr>
          </a:lstStyle>
          <a:p/>
        </p:txBody>
      </p:sp>
      <p:sp>
        <p:nvSpPr>
          <p:cNvPr id="16" name="Google Shape;16;p19"/>
          <p:cNvSpPr txBox="1"/>
          <p:nvPr>
            <p:ph idx="2" type="body"/>
          </p:nvPr>
        </p:nvSpPr>
        <p:spPr>
          <a:xfrm>
            <a:off x="1290415" y="4821756"/>
            <a:ext cx="5441203" cy="49343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600"/>
              <a:buFont typeface="Arial"/>
              <a:buNone/>
              <a:defRPr b="0" i="0" sz="16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7" name="Google Shape;17;p19"/>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ckground">
  <p:cSld name="blue background">
    <p:spTree>
      <p:nvGrpSpPr>
        <p:cNvPr id="91" name="Shape 91"/>
        <p:cNvGrpSpPr/>
        <p:nvPr/>
      </p:nvGrpSpPr>
      <p:grpSpPr>
        <a:xfrm>
          <a:off x="0" y="0"/>
          <a:ext cx="0" cy="0"/>
          <a:chOff x="0" y="0"/>
          <a:chExt cx="0" cy="0"/>
        </a:xfrm>
      </p:grpSpPr>
      <p:sp>
        <p:nvSpPr>
          <p:cNvPr id="92" name="Google Shape;92;p26"/>
          <p:cNvSpPr txBox="1"/>
          <p:nvPr>
            <p:ph idx="1" type="body"/>
          </p:nvPr>
        </p:nvSpPr>
        <p:spPr>
          <a:xfrm>
            <a:off x="871671" y="1481347"/>
            <a:ext cx="3529413"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93" name="Google Shape;93;p26"/>
          <p:cNvSpPr txBox="1"/>
          <p:nvPr>
            <p:ph idx="2" type="body"/>
          </p:nvPr>
        </p:nvSpPr>
        <p:spPr>
          <a:xfrm>
            <a:off x="871671" y="280000"/>
            <a:ext cx="7733944" cy="112665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000"/>
              <a:buFont typeface="Arial"/>
              <a:buNone/>
              <a:defRPr b="1" i="0" sz="30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94" name="Google Shape;94;p26"/>
          <p:cNvSpPr txBox="1"/>
          <p:nvPr>
            <p:ph idx="3" type="body"/>
          </p:nvPr>
        </p:nvSpPr>
        <p:spPr>
          <a:xfrm>
            <a:off x="871671" y="3245221"/>
            <a:ext cx="3461047" cy="270734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lt1"/>
              </a:buClr>
              <a:buSzPts val="2000"/>
              <a:buFont typeface="Arial"/>
              <a:buChar char="•"/>
              <a:defRPr b="0" i="0" sz="20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95" name="Google Shape;95;p26"/>
          <p:cNvSpPr/>
          <p:nvPr>
            <p:ph idx="4" type="chart"/>
          </p:nvPr>
        </p:nvSpPr>
        <p:spPr>
          <a:xfrm>
            <a:off x="4786313" y="1768475"/>
            <a:ext cx="3836987" cy="41957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000"/>
              <a:buFont typeface="Arial"/>
              <a:buChar char="•"/>
              <a:defRPr b="0" i="0" sz="2000" u="none" cap="none" strike="noStrike">
                <a:solidFill>
                  <a:schemeClr val="lt1"/>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background">
  <p:cSld name="green background">
    <p:spTree>
      <p:nvGrpSpPr>
        <p:cNvPr id="102" name="Shape 102"/>
        <p:cNvGrpSpPr/>
        <p:nvPr/>
      </p:nvGrpSpPr>
      <p:grpSpPr>
        <a:xfrm>
          <a:off x="0" y="0"/>
          <a:ext cx="0" cy="0"/>
          <a:chOff x="0" y="0"/>
          <a:chExt cx="0" cy="0"/>
        </a:xfrm>
      </p:grpSpPr>
      <p:sp>
        <p:nvSpPr>
          <p:cNvPr id="103" name="Google Shape;103;p29"/>
          <p:cNvSpPr txBox="1"/>
          <p:nvPr>
            <p:ph idx="1" type="body"/>
          </p:nvPr>
        </p:nvSpPr>
        <p:spPr>
          <a:xfrm>
            <a:off x="871671" y="1476571"/>
            <a:ext cx="3529413"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04" name="Google Shape;104;p29"/>
          <p:cNvSpPr txBox="1"/>
          <p:nvPr>
            <p:ph idx="2" type="body"/>
          </p:nvPr>
        </p:nvSpPr>
        <p:spPr>
          <a:xfrm>
            <a:off x="871671" y="556652"/>
            <a:ext cx="7733944" cy="88222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05" name="Google Shape;105;p29"/>
          <p:cNvSpPr txBox="1"/>
          <p:nvPr>
            <p:ph idx="3" type="body"/>
          </p:nvPr>
        </p:nvSpPr>
        <p:spPr>
          <a:xfrm>
            <a:off x="871671" y="3325906"/>
            <a:ext cx="3461047" cy="270734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06" name="Google Shape;106;p29"/>
          <p:cNvSpPr/>
          <p:nvPr>
            <p:ph idx="4" type="chart"/>
          </p:nvPr>
        </p:nvSpPr>
        <p:spPr>
          <a:xfrm>
            <a:off x="4811713" y="1743075"/>
            <a:ext cx="3973512" cy="4152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117" name="Shape 11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p:cSld name="FULL PHOTO">
    <p:spTree>
      <p:nvGrpSpPr>
        <p:cNvPr id="119" name="Shape 119"/>
        <p:cNvGrpSpPr/>
        <p:nvPr/>
      </p:nvGrpSpPr>
      <p:grpSpPr>
        <a:xfrm>
          <a:off x="0" y="0"/>
          <a:ext cx="0" cy="0"/>
          <a:chOff x="0" y="0"/>
          <a:chExt cx="0" cy="0"/>
        </a:xfrm>
      </p:grpSpPr>
      <p:sp>
        <p:nvSpPr>
          <p:cNvPr id="120" name="Google Shape;120;p37"/>
          <p:cNvSpPr/>
          <p:nvPr>
            <p:ph idx="2" type="pic"/>
          </p:nvPr>
        </p:nvSpPr>
        <p:spPr>
          <a:xfrm>
            <a:off x="0" y="0"/>
            <a:ext cx="9144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21" name="Google Shape;121;p37"/>
          <p:cNvSpPr txBox="1"/>
          <p:nvPr>
            <p:ph idx="1" type="body"/>
          </p:nvPr>
        </p:nvSpPr>
        <p:spPr>
          <a:xfrm>
            <a:off x="828942" y="256425"/>
            <a:ext cx="7486116" cy="1375821"/>
          </a:xfrm>
          <a:prstGeom prst="rect">
            <a:avLst/>
          </a:prstGeom>
          <a:noFill/>
          <a:ln>
            <a:noFill/>
          </a:ln>
        </p:spPr>
        <p:txBody>
          <a:bodyPr anchorCtr="0" anchor="b"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4800"/>
              <a:buFont typeface="Arial"/>
              <a:buNone/>
              <a:defRPr b="1" i="0" sz="48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pos="2880">
          <p15:clr>
            <a:srgbClr val="FBAE40"/>
          </p15:clr>
        </p15:guide>
        <p15:guide id="2" orient="horz" pos="2160">
          <p15:clr>
            <a:srgbClr val="FBAE40"/>
          </p15:clr>
        </p15:guide>
        <p15:guide id="3" pos="5420">
          <p15:clr>
            <a:srgbClr val="FBAE40"/>
          </p15:clr>
        </p15:guide>
        <p15:guide id="4" orient="horz" pos="91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white split">
  <p:cSld name="blue white split">
    <p:spTree>
      <p:nvGrpSpPr>
        <p:cNvPr id="130" name="Shape 130"/>
        <p:cNvGrpSpPr/>
        <p:nvPr/>
      </p:nvGrpSpPr>
      <p:grpSpPr>
        <a:xfrm>
          <a:off x="0" y="0"/>
          <a:ext cx="0" cy="0"/>
          <a:chOff x="0" y="0"/>
          <a:chExt cx="0" cy="0"/>
        </a:xfrm>
      </p:grpSpPr>
      <p:sp>
        <p:nvSpPr>
          <p:cNvPr id="131" name="Google Shape;131;p39"/>
          <p:cNvSpPr txBox="1"/>
          <p:nvPr>
            <p:ph idx="1" type="body"/>
          </p:nvPr>
        </p:nvSpPr>
        <p:spPr>
          <a:xfrm>
            <a:off x="4973652" y="1482403"/>
            <a:ext cx="3529413"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32" name="Google Shape;132;p39"/>
          <p:cNvSpPr txBox="1"/>
          <p:nvPr>
            <p:ph idx="2" type="body"/>
          </p:nvPr>
        </p:nvSpPr>
        <p:spPr>
          <a:xfrm>
            <a:off x="4973652" y="288058"/>
            <a:ext cx="7733944" cy="112665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33" name="Google Shape;133;p39"/>
          <p:cNvSpPr txBox="1"/>
          <p:nvPr>
            <p:ph idx="3" type="body"/>
          </p:nvPr>
        </p:nvSpPr>
        <p:spPr>
          <a:xfrm>
            <a:off x="4973652" y="3175713"/>
            <a:ext cx="3461047" cy="270734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34" name="Google Shape;134;p39"/>
          <p:cNvSpPr/>
          <p:nvPr>
            <p:ph idx="4" type="chart"/>
          </p:nvPr>
        </p:nvSpPr>
        <p:spPr>
          <a:xfrm>
            <a:off x="330199" y="1672046"/>
            <a:ext cx="3789363" cy="41102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AED242"/>
              </a:buClr>
              <a:buSzPts val="2000"/>
              <a:buFont typeface="Arial"/>
              <a:buChar char="•"/>
              <a:defRPr b="0" i="0" sz="2000" u="none" cap="none" strike="noStrike">
                <a:solidFill>
                  <a:srgbClr val="AED242"/>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135" name="Google Shape;135;p39"/>
          <p:cNvSpPr txBox="1"/>
          <p:nvPr>
            <p:ph idx="5" type="body"/>
          </p:nvPr>
        </p:nvSpPr>
        <p:spPr>
          <a:xfrm>
            <a:off x="327596" y="424610"/>
            <a:ext cx="3800268" cy="949795"/>
          </a:xfrm>
          <a:prstGeom prst="rect">
            <a:avLst/>
          </a:prstGeom>
          <a:noFill/>
          <a:ln>
            <a:noFill/>
          </a:ln>
        </p:spPr>
        <p:txBody>
          <a:bodyPr anchorCtr="0" anchor="b" bIns="45700" lIns="91425" spcFirstLastPara="1" rIns="91425" wrap="square" tIns="45700">
            <a:noAutofit/>
          </a:bodyPr>
          <a:lstStyle>
            <a:lvl1pPr indent="-228600" lvl="0" marL="457200" marR="0" rtl="0" algn="ctr">
              <a:lnSpc>
                <a:spcPct val="90000"/>
              </a:lnSpc>
              <a:spcBef>
                <a:spcPts val="1000"/>
              </a:spcBef>
              <a:spcAft>
                <a:spcPts val="0"/>
              </a:spcAft>
              <a:buClr>
                <a:schemeClr val="lt1"/>
              </a:buClr>
              <a:buSzPts val="1600"/>
              <a:buFont typeface="Arial"/>
              <a:buNone/>
              <a:defRPr b="0" i="0" sz="16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vertical photos">
  <p:cSld name="3 vertical photos">
    <p:spTree>
      <p:nvGrpSpPr>
        <p:cNvPr id="18" name="Shape 18"/>
        <p:cNvGrpSpPr/>
        <p:nvPr/>
      </p:nvGrpSpPr>
      <p:grpSpPr>
        <a:xfrm>
          <a:off x="0" y="0"/>
          <a:ext cx="0" cy="0"/>
          <a:chOff x="0" y="0"/>
          <a:chExt cx="0" cy="0"/>
        </a:xfrm>
      </p:grpSpPr>
      <p:sp>
        <p:nvSpPr>
          <p:cNvPr id="19" name="Google Shape;19;p20"/>
          <p:cNvSpPr/>
          <p:nvPr>
            <p:ph idx="2" type="pic"/>
          </p:nvPr>
        </p:nvSpPr>
        <p:spPr>
          <a:xfrm>
            <a:off x="0" y="1273322"/>
            <a:ext cx="2967038" cy="381996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0" name="Google Shape;20;p20"/>
          <p:cNvSpPr/>
          <p:nvPr>
            <p:ph idx="3" type="pic"/>
          </p:nvPr>
        </p:nvSpPr>
        <p:spPr>
          <a:xfrm>
            <a:off x="6176962" y="1262195"/>
            <a:ext cx="2967038" cy="38306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1" name="Google Shape;21;p20"/>
          <p:cNvSpPr/>
          <p:nvPr>
            <p:ph idx="4" type="pic"/>
          </p:nvPr>
        </p:nvSpPr>
        <p:spPr>
          <a:xfrm>
            <a:off x="3088481" y="1262195"/>
            <a:ext cx="2967038" cy="38306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2" name="Google Shape;22;p20"/>
          <p:cNvSpPr txBox="1"/>
          <p:nvPr>
            <p:ph idx="1" type="body"/>
          </p:nvPr>
        </p:nvSpPr>
        <p:spPr>
          <a:xfrm>
            <a:off x="152400" y="5160773"/>
            <a:ext cx="2662238" cy="94979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3" name="Google Shape;23;p20"/>
          <p:cNvSpPr txBox="1"/>
          <p:nvPr>
            <p:ph idx="5" type="body"/>
          </p:nvPr>
        </p:nvSpPr>
        <p:spPr>
          <a:xfrm>
            <a:off x="3236259" y="5160773"/>
            <a:ext cx="2671482" cy="94979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4" name="Google Shape;24;p20"/>
          <p:cNvSpPr txBox="1"/>
          <p:nvPr>
            <p:ph idx="6" type="body"/>
          </p:nvPr>
        </p:nvSpPr>
        <p:spPr>
          <a:xfrm>
            <a:off x="6338047" y="5160773"/>
            <a:ext cx="2644868" cy="94083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25" name="Google Shape;25;p20"/>
          <p:cNvSpPr txBox="1"/>
          <p:nvPr>
            <p:ph type="ctrTitle"/>
          </p:nvPr>
        </p:nvSpPr>
        <p:spPr>
          <a:xfrm>
            <a:off x="833717" y="143269"/>
            <a:ext cx="7476566" cy="1044598"/>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05B7F"/>
              </a:buClr>
              <a:buSzPts val="3000"/>
              <a:buFont typeface="Gill Sans"/>
              <a:buNone/>
              <a:defRPr b="1" i="0" sz="3000" u="none" cap="none" strike="noStrike">
                <a:solidFill>
                  <a:srgbClr val="005B7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extLst>
    <p:ext uri="{DCECCB84-F9BA-43D5-87BE-67443E8EF086}">
      <p15:sldGuideLst>
        <p15:guide id="1" pos="2880">
          <p15:clr>
            <a:srgbClr val="FBAE40"/>
          </p15:clr>
        </p15:guide>
        <p15:guide id="2" orient="horz" pos="3249">
          <p15:clr>
            <a:srgbClr val="FBAE40"/>
          </p15:clr>
        </p15:guide>
        <p15:guide id="3" orient="horz" pos="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nd">
  <p:cSld name="white backgrond">
    <p:spTree>
      <p:nvGrpSpPr>
        <p:cNvPr id="34" name="Shape 34"/>
        <p:cNvGrpSpPr/>
        <p:nvPr/>
      </p:nvGrpSpPr>
      <p:grpSpPr>
        <a:xfrm>
          <a:off x="0" y="0"/>
          <a:ext cx="0" cy="0"/>
          <a:chOff x="0" y="0"/>
          <a:chExt cx="0" cy="0"/>
        </a:xfrm>
      </p:grpSpPr>
      <p:sp>
        <p:nvSpPr>
          <p:cNvPr id="35" name="Google Shape;35;p22"/>
          <p:cNvSpPr txBox="1"/>
          <p:nvPr>
            <p:ph idx="1" type="body"/>
          </p:nvPr>
        </p:nvSpPr>
        <p:spPr>
          <a:xfrm>
            <a:off x="863601" y="1481346"/>
            <a:ext cx="7733468"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36" name="Google Shape;36;p22"/>
          <p:cNvSpPr txBox="1"/>
          <p:nvPr>
            <p:ph idx="2" type="body"/>
          </p:nvPr>
        </p:nvSpPr>
        <p:spPr>
          <a:xfrm>
            <a:off x="863600" y="280002"/>
            <a:ext cx="7742015" cy="112665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37" name="Google Shape;37;p22"/>
          <p:cNvSpPr txBox="1"/>
          <p:nvPr>
            <p:ph idx="3" type="body"/>
          </p:nvPr>
        </p:nvSpPr>
        <p:spPr>
          <a:xfrm>
            <a:off x="4896740" y="2910336"/>
            <a:ext cx="3707509" cy="270734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38" name="Google Shape;38;p22"/>
          <p:cNvSpPr txBox="1"/>
          <p:nvPr>
            <p:ph idx="4" type="body"/>
          </p:nvPr>
        </p:nvSpPr>
        <p:spPr>
          <a:xfrm>
            <a:off x="863600" y="2910336"/>
            <a:ext cx="3590474" cy="27431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orient="horz" pos="2160">
          <p15:clr>
            <a:srgbClr val="FBAE40"/>
          </p15:clr>
        </p15:guide>
        <p15:guide id="2" pos="2880">
          <p15:clr>
            <a:srgbClr val="FBAE40"/>
          </p15:clr>
        </p15:guide>
        <p15:guide id="3" pos="544">
          <p15:clr>
            <a:srgbClr val="FBAE40"/>
          </p15:clr>
        </p15:guide>
        <p15:guide id="4" pos="5420">
          <p15:clr>
            <a:srgbClr val="FBAE40"/>
          </p15:clr>
        </p15:guide>
        <p15:guide id="5" orient="horz" pos="799">
          <p15:clr>
            <a:srgbClr val="FBAE40"/>
          </p15:clr>
        </p15:guide>
        <p15:guide id="6" orient="horz" pos="16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vertical photos">
  <p:cSld name="2 vertical photos">
    <p:spTree>
      <p:nvGrpSpPr>
        <p:cNvPr id="39" name="Shape 39"/>
        <p:cNvGrpSpPr/>
        <p:nvPr/>
      </p:nvGrpSpPr>
      <p:grpSpPr>
        <a:xfrm>
          <a:off x="0" y="0"/>
          <a:ext cx="0" cy="0"/>
          <a:chOff x="0" y="0"/>
          <a:chExt cx="0" cy="0"/>
        </a:xfrm>
      </p:grpSpPr>
      <p:sp>
        <p:nvSpPr>
          <p:cNvPr id="40" name="Google Shape;40;p27"/>
          <p:cNvSpPr/>
          <p:nvPr>
            <p:ph idx="2" type="pic"/>
          </p:nvPr>
        </p:nvSpPr>
        <p:spPr>
          <a:xfrm>
            <a:off x="153824" y="136732"/>
            <a:ext cx="4358355" cy="528140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1" name="Google Shape;41;p27"/>
          <p:cNvSpPr txBox="1"/>
          <p:nvPr>
            <p:ph idx="1" type="body"/>
          </p:nvPr>
        </p:nvSpPr>
        <p:spPr>
          <a:xfrm>
            <a:off x="145280" y="5418137"/>
            <a:ext cx="4366899" cy="8117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2" name="Google Shape;42;p27"/>
          <p:cNvSpPr txBox="1"/>
          <p:nvPr>
            <p:ph idx="3" type="body"/>
          </p:nvPr>
        </p:nvSpPr>
        <p:spPr>
          <a:xfrm>
            <a:off x="4656033" y="5418138"/>
            <a:ext cx="4359600" cy="811747"/>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3" name="Google Shape;43;p27"/>
          <p:cNvSpPr/>
          <p:nvPr>
            <p:ph idx="4" type="pic"/>
          </p:nvPr>
        </p:nvSpPr>
        <p:spPr>
          <a:xfrm>
            <a:off x="4656656" y="136732"/>
            <a:ext cx="4358355" cy="528140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pos="2880">
          <p15:clr>
            <a:srgbClr val="FBAE40"/>
          </p15:clr>
        </p15:guide>
        <p15:guide id="2" orient="horz" pos="3413">
          <p15:clr>
            <a:srgbClr val="FBAE40"/>
          </p15:clr>
        </p15:guide>
        <p15:guide id="3" orient="horz" pos="82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left green panel right">
  <p:cSld name="2 photos left green panel right">
    <p:spTree>
      <p:nvGrpSpPr>
        <p:cNvPr id="44" name="Shape 44"/>
        <p:cNvGrpSpPr/>
        <p:nvPr/>
      </p:nvGrpSpPr>
      <p:grpSpPr>
        <a:xfrm>
          <a:off x="0" y="0"/>
          <a:ext cx="0" cy="0"/>
          <a:chOff x="0" y="0"/>
          <a:chExt cx="0" cy="0"/>
        </a:xfrm>
      </p:grpSpPr>
      <p:sp>
        <p:nvSpPr>
          <p:cNvPr id="45" name="Google Shape;45;p32"/>
          <p:cNvSpPr/>
          <p:nvPr/>
        </p:nvSpPr>
        <p:spPr>
          <a:xfrm>
            <a:off x="4905286" y="0"/>
            <a:ext cx="4238714" cy="6229885"/>
          </a:xfrm>
          <a:prstGeom prst="rect">
            <a:avLst/>
          </a:pr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46" name="Google Shape;46;p32"/>
          <p:cNvSpPr/>
          <p:nvPr>
            <p:ph idx="2" type="pic"/>
          </p:nvPr>
        </p:nvSpPr>
        <p:spPr>
          <a:xfrm>
            <a:off x="145274" y="154522"/>
            <a:ext cx="4623275" cy="29561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7" name="Google Shape;47;p32"/>
          <p:cNvSpPr txBox="1"/>
          <p:nvPr>
            <p:ph idx="1" type="body"/>
          </p:nvPr>
        </p:nvSpPr>
        <p:spPr>
          <a:xfrm>
            <a:off x="5258991" y="1575356"/>
            <a:ext cx="3589234"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8" name="Google Shape;48;p32"/>
          <p:cNvSpPr txBox="1"/>
          <p:nvPr>
            <p:ph idx="3" type="body"/>
          </p:nvPr>
        </p:nvSpPr>
        <p:spPr>
          <a:xfrm>
            <a:off x="5258991" y="254364"/>
            <a:ext cx="3589234" cy="1155693"/>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49" name="Google Shape;49;p32"/>
          <p:cNvSpPr txBox="1"/>
          <p:nvPr>
            <p:ph idx="4" type="body"/>
          </p:nvPr>
        </p:nvSpPr>
        <p:spPr>
          <a:xfrm>
            <a:off x="5258991" y="2816335"/>
            <a:ext cx="3600000" cy="323886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50" name="Google Shape;50;p32"/>
          <p:cNvSpPr/>
          <p:nvPr>
            <p:ph idx="5" type="pic"/>
          </p:nvPr>
        </p:nvSpPr>
        <p:spPr>
          <a:xfrm>
            <a:off x="145274" y="3255221"/>
            <a:ext cx="4623275" cy="295614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pos="2880">
          <p15:clr>
            <a:srgbClr val="FBAE40"/>
          </p15:clr>
        </p15:guide>
        <p15:guide id="2" orient="horz" pos="2160">
          <p15:clr>
            <a:srgbClr val="FBAE40"/>
          </p15:clr>
        </p15:guide>
        <p15:guide id="3" pos="5602">
          <p15:clr>
            <a:srgbClr val="FBAE40"/>
          </p15:clr>
        </p15:guide>
        <p15:guide id="4" orient="horz" pos="7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hoto left green panel right">
  <p:cSld name="1 photo left green panel right">
    <p:spTree>
      <p:nvGrpSpPr>
        <p:cNvPr id="51" name="Shape 51"/>
        <p:cNvGrpSpPr/>
        <p:nvPr/>
      </p:nvGrpSpPr>
      <p:grpSpPr>
        <a:xfrm>
          <a:off x="0" y="0"/>
          <a:ext cx="0" cy="0"/>
          <a:chOff x="0" y="0"/>
          <a:chExt cx="0" cy="0"/>
        </a:xfrm>
      </p:grpSpPr>
      <p:sp>
        <p:nvSpPr>
          <p:cNvPr id="52" name="Google Shape;52;p33"/>
          <p:cNvSpPr/>
          <p:nvPr/>
        </p:nvSpPr>
        <p:spPr>
          <a:xfrm>
            <a:off x="4905286" y="1"/>
            <a:ext cx="4238714" cy="6238430"/>
          </a:xfrm>
          <a:prstGeom prst="rect">
            <a:avLst/>
          </a:pr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3" name="Google Shape;53;p33"/>
          <p:cNvSpPr/>
          <p:nvPr>
            <p:ph idx="2" type="pic"/>
          </p:nvPr>
        </p:nvSpPr>
        <p:spPr>
          <a:xfrm>
            <a:off x="145274" y="154522"/>
            <a:ext cx="4623275" cy="607536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54" name="Google Shape;54;p33"/>
          <p:cNvSpPr txBox="1"/>
          <p:nvPr>
            <p:ph idx="1" type="body"/>
          </p:nvPr>
        </p:nvSpPr>
        <p:spPr>
          <a:xfrm>
            <a:off x="5258991" y="1575356"/>
            <a:ext cx="3589234"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55" name="Google Shape;55;p33"/>
          <p:cNvSpPr txBox="1"/>
          <p:nvPr>
            <p:ph idx="3" type="body"/>
          </p:nvPr>
        </p:nvSpPr>
        <p:spPr>
          <a:xfrm>
            <a:off x="5258991" y="245818"/>
            <a:ext cx="3589234" cy="1155693"/>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56" name="Google Shape;56;p33"/>
          <p:cNvSpPr txBox="1"/>
          <p:nvPr>
            <p:ph idx="4" type="body"/>
          </p:nvPr>
        </p:nvSpPr>
        <p:spPr>
          <a:xfrm>
            <a:off x="5258991" y="2816335"/>
            <a:ext cx="3600000" cy="323886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pos="2880">
          <p15:clr>
            <a:srgbClr val="FBAE40"/>
          </p15:clr>
        </p15:guide>
        <p15:guide id="2" orient="horz" pos="2160">
          <p15:clr>
            <a:srgbClr val="FBAE40"/>
          </p15:clr>
        </p15:guide>
        <p15:guide id="3" pos="5602">
          <p15:clr>
            <a:srgbClr val="FBAE40"/>
          </p15:clr>
        </p15:guide>
        <p15:guide id="4" orient="horz" pos="79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s in green panel right">
  <p:cSld name="charts in green panel right">
    <p:spTree>
      <p:nvGrpSpPr>
        <p:cNvPr id="57" name="Shape 57"/>
        <p:cNvGrpSpPr/>
        <p:nvPr/>
      </p:nvGrpSpPr>
      <p:grpSpPr>
        <a:xfrm>
          <a:off x="0" y="0"/>
          <a:ext cx="0" cy="0"/>
          <a:chOff x="0" y="0"/>
          <a:chExt cx="0" cy="0"/>
        </a:xfrm>
      </p:grpSpPr>
      <p:sp>
        <p:nvSpPr>
          <p:cNvPr id="58" name="Google Shape;58;p34"/>
          <p:cNvSpPr/>
          <p:nvPr/>
        </p:nvSpPr>
        <p:spPr>
          <a:xfrm>
            <a:off x="4572000" y="1"/>
            <a:ext cx="4572000" cy="6238430"/>
          </a:xfrm>
          <a:prstGeom prst="rect">
            <a:avLst/>
          </a:pr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59" name="Google Shape;59;p34"/>
          <p:cNvSpPr txBox="1"/>
          <p:nvPr>
            <p:ph idx="1" type="body"/>
          </p:nvPr>
        </p:nvSpPr>
        <p:spPr>
          <a:xfrm>
            <a:off x="447702" y="1480670"/>
            <a:ext cx="3782466"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0" name="Google Shape;60;p34"/>
          <p:cNvSpPr txBox="1"/>
          <p:nvPr>
            <p:ph idx="2" type="body"/>
          </p:nvPr>
        </p:nvSpPr>
        <p:spPr>
          <a:xfrm>
            <a:off x="439156" y="254364"/>
            <a:ext cx="3791012" cy="1155693"/>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1" name="Google Shape;61;p34"/>
          <p:cNvSpPr txBox="1"/>
          <p:nvPr>
            <p:ph idx="3" type="body"/>
          </p:nvPr>
        </p:nvSpPr>
        <p:spPr>
          <a:xfrm>
            <a:off x="439156" y="2816335"/>
            <a:ext cx="3782466" cy="323886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2" name="Google Shape;62;p34"/>
          <p:cNvSpPr/>
          <p:nvPr>
            <p:ph idx="4" type="chart"/>
          </p:nvPr>
        </p:nvSpPr>
        <p:spPr>
          <a:xfrm>
            <a:off x="5106173" y="264978"/>
            <a:ext cx="3460986" cy="26405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3" name="Google Shape;63;p34"/>
          <p:cNvSpPr/>
          <p:nvPr>
            <p:ph idx="5" type="chart"/>
          </p:nvPr>
        </p:nvSpPr>
        <p:spPr>
          <a:xfrm>
            <a:off x="5104748" y="3348592"/>
            <a:ext cx="3463836" cy="26405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pos="2880">
          <p15:clr>
            <a:srgbClr val="FBAE40"/>
          </p15:clr>
        </p15:guide>
        <p15:guide id="2" orient="horz" pos="2160">
          <p15:clr>
            <a:srgbClr val="FBAE40"/>
          </p15:clr>
        </p15:guide>
        <p15:guide id="3" pos="5602">
          <p15:clr>
            <a:srgbClr val="FBAE40"/>
          </p15:clr>
        </p15:guide>
        <p15:guide id="4" orient="horz" pos="799">
          <p15:clr>
            <a:srgbClr val="FBAE40"/>
          </p15:clr>
        </p15:guide>
        <p15:guide id="5" orient="horz" pos="16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vertical photos">
  <p:cSld name="3 vertical photos">
    <p:spTree>
      <p:nvGrpSpPr>
        <p:cNvPr id="64" name="Shape 64"/>
        <p:cNvGrpSpPr/>
        <p:nvPr/>
      </p:nvGrpSpPr>
      <p:grpSpPr>
        <a:xfrm>
          <a:off x="0" y="0"/>
          <a:ext cx="0" cy="0"/>
          <a:chOff x="0" y="0"/>
          <a:chExt cx="0" cy="0"/>
        </a:xfrm>
      </p:grpSpPr>
      <p:sp>
        <p:nvSpPr>
          <p:cNvPr id="65" name="Google Shape;65;p35"/>
          <p:cNvSpPr/>
          <p:nvPr>
            <p:ph idx="2" type="pic"/>
          </p:nvPr>
        </p:nvSpPr>
        <p:spPr>
          <a:xfrm>
            <a:off x="0" y="1273322"/>
            <a:ext cx="2967038" cy="381996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6" name="Google Shape;66;p35"/>
          <p:cNvSpPr/>
          <p:nvPr>
            <p:ph idx="3" type="pic"/>
          </p:nvPr>
        </p:nvSpPr>
        <p:spPr>
          <a:xfrm>
            <a:off x="6176962" y="1262195"/>
            <a:ext cx="2967038" cy="38306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7" name="Google Shape;67;p35"/>
          <p:cNvSpPr/>
          <p:nvPr>
            <p:ph idx="4" type="pic"/>
          </p:nvPr>
        </p:nvSpPr>
        <p:spPr>
          <a:xfrm>
            <a:off x="3088481" y="1262195"/>
            <a:ext cx="2967038" cy="38306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8" name="Google Shape;68;p35"/>
          <p:cNvSpPr txBox="1"/>
          <p:nvPr>
            <p:ph idx="1" type="body"/>
          </p:nvPr>
        </p:nvSpPr>
        <p:spPr>
          <a:xfrm>
            <a:off x="152400" y="5160773"/>
            <a:ext cx="2662238" cy="94979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69" name="Google Shape;69;p35"/>
          <p:cNvSpPr txBox="1"/>
          <p:nvPr>
            <p:ph idx="5" type="body"/>
          </p:nvPr>
        </p:nvSpPr>
        <p:spPr>
          <a:xfrm>
            <a:off x="3236259" y="5160773"/>
            <a:ext cx="2671482" cy="94979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70" name="Google Shape;70;p35"/>
          <p:cNvSpPr txBox="1"/>
          <p:nvPr>
            <p:ph idx="6" type="body"/>
          </p:nvPr>
        </p:nvSpPr>
        <p:spPr>
          <a:xfrm>
            <a:off x="6338047" y="5160773"/>
            <a:ext cx="2644868" cy="94083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5B7F"/>
              </a:buClr>
              <a:buSzPts val="1400"/>
              <a:buFont typeface="Arial"/>
              <a:buNone/>
              <a:defRPr b="0" i="0" sz="14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71" name="Google Shape;71;p35"/>
          <p:cNvSpPr txBox="1"/>
          <p:nvPr>
            <p:ph type="ctrTitle"/>
          </p:nvPr>
        </p:nvSpPr>
        <p:spPr>
          <a:xfrm>
            <a:off x="833717" y="143269"/>
            <a:ext cx="7476566" cy="1044598"/>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05B7F"/>
              </a:buClr>
              <a:buSzPts val="3000"/>
              <a:buFont typeface="Gill Sans"/>
              <a:buNone/>
              <a:defRPr b="1" i="0" sz="3000" u="none" cap="none" strike="noStrike">
                <a:solidFill>
                  <a:srgbClr val="005B7F"/>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extLst>
    <p:ext uri="{DCECCB84-F9BA-43D5-87BE-67443E8EF086}">
      <p15:sldGuideLst>
        <p15:guide id="1" pos="2880">
          <p15:clr>
            <a:srgbClr val="FBAE40"/>
          </p15:clr>
        </p15:guide>
        <p15:guide id="2" orient="horz" pos="3249">
          <p15:clr>
            <a:srgbClr val="FBAE40"/>
          </p15:clr>
        </p15:guide>
        <p15:guide id="3" orient="horz" pos="79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nd">
  <p:cSld name="white backgrond">
    <p:spTree>
      <p:nvGrpSpPr>
        <p:cNvPr id="80" name="Shape 80"/>
        <p:cNvGrpSpPr/>
        <p:nvPr/>
      </p:nvGrpSpPr>
      <p:grpSpPr>
        <a:xfrm>
          <a:off x="0" y="0"/>
          <a:ext cx="0" cy="0"/>
          <a:chOff x="0" y="0"/>
          <a:chExt cx="0" cy="0"/>
        </a:xfrm>
      </p:grpSpPr>
      <p:sp>
        <p:nvSpPr>
          <p:cNvPr id="81" name="Google Shape;81;p24"/>
          <p:cNvSpPr txBox="1"/>
          <p:nvPr>
            <p:ph idx="1" type="body"/>
          </p:nvPr>
        </p:nvSpPr>
        <p:spPr>
          <a:xfrm>
            <a:off x="863601" y="1481346"/>
            <a:ext cx="7733468" cy="108473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1800"/>
              <a:buFont typeface="Arial"/>
              <a:buNone/>
              <a:defRPr b="1" i="0" sz="18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82" name="Google Shape;82;p24"/>
          <p:cNvSpPr txBox="1"/>
          <p:nvPr>
            <p:ph idx="2" type="body"/>
          </p:nvPr>
        </p:nvSpPr>
        <p:spPr>
          <a:xfrm>
            <a:off x="863600" y="280002"/>
            <a:ext cx="7742015" cy="1126658"/>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3000"/>
              <a:buFont typeface="Arial"/>
              <a:buNone/>
              <a:defRPr b="1" i="0" sz="3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83" name="Google Shape;83;p24"/>
          <p:cNvSpPr txBox="1"/>
          <p:nvPr>
            <p:ph idx="3" type="body"/>
          </p:nvPr>
        </p:nvSpPr>
        <p:spPr>
          <a:xfrm>
            <a:off x="4896740" y="2910336"/>
            <a:ext cx="3707509" cy="2707341"/>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005B7F"/>
              </a:buClr>
              <a:buSzPts val="2000"/>
              <a:buFont typeface="Arial"/>
              <a:buChar char="•"/>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
        <p:nvSpPr>
          <p:cNvPr id="84" name="Google Shape;84;p24"/>
          <p:cNvSpPr txBox="1"/>
          <p:nvPr>
            <p:ph idx="4" type="body"/>
          </p:nvPr>
        </p:nvSpPr>
        <p:spPr>
          <a:xfrm>
            <a:off x="863600" y="2910336"/>
            <a:ext cx="3590474" cy="27431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5B7F"/>
              </a:buClr>
              <a:buSzPts val="2000"/>
              <a:buFont typeface="Arial"/>
              <a:buNone/>
              <a:defRPr b="0" i="0" sz="2000" u="none" cap="none" strike="noStrike">
                <a:solidFill>
                  <a:srgbClr val="005B7F"/>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9pPr>
          </a:lstStyle>
          <a:p/>
        </p:txBody>
      </p:sp>
    </p:spTree>
  </p:cSld>
  <p:clrMapOvr>
    <a:masterClrMapping/>
  </p:clrMapOvr>
  <p:extLst>
    <p:ext uri="{DCECCB84-F9BA-43D5-87BE-67443E8EF086}">
      <p15:sldGuideLst>
        <p15:guide id="1" orient="horz" pos="2160">
          <p15:clr>
            <a:srgbClr val="FBAE40"/>
          </p15:clr>
        </p15:guide>
        <p15:guide id="2" pos="2880">
          <p15:clr>
            <a:srgbClr val="FBAE40"/>
          </p15:clr>
        </p15:guide>
        <p15:guide id="3" pos="544">
          <p15:clr>
            <a:srgbClr val="FBAE40"/>
          </p15:clr>
        </p15:guide>
        <p15:guide id="4" pos="5420">
          <p15:clr>
            <a:srgbClr val="FBAE40"/>
          </p15:clr>
        </p15:guide>
        <p15:guide id="5" orient="horz" pos="799">
          <p15:clr>
            <a:srgbClr val="FBAE40"/>
          </p15:clr>
        </p15:guide>
        <p15:guide id="6" orient="horz" pos="1616">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9.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0.xml"/><Relationship Id="rId3"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1.xml"/><Relationship Id="rId3" Type="http://schemas.openxmlformats.org/officeDocument/2006/relationships/theme" Target="../theme/theme1.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2.xml"/><Relationship Id="rId3" Type="http://schemas.openxmlformats.org/officeDocument/2006/relationships/theme" Target="../theme/theme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8.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4.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8"/>
          <p:cNvPicPr preferRelativeResize="0"/>
          <p:nvPr/>
        </p:nvPicPr>
        <p:blipFill rotWithShape="1">
          <a:blip r:embed="rId1">
            <a:alphaModFix/>
          </a:blip>
          <a:srcRect b="0" l="0" r="0" t="0"/>
          <a:stretch/>
        </p:blipFill>
        <p:spPr>
          <a:xfrm>
            <a:off x="629679" y="523373"/>
            <a:ext cx="4466326" cy="786325"/>
          </a:xfrm>
          <a:prstGeom prst="rect">
            <a:avLst/>
          </a:prstGeom>
          <a:noFill/>
          <a:ln>
            <a:noFill/>
          </a:ln>
        </p:spPr>
      </p:pic>
      <p:sp>
        <p:nvSpPr>
          <p:cNvPr id="7" name="Google Shape;7;p18"/>
          <p:cNvSpPr/>
          <p:nvPr/>
        </p:nvSpPr>
        <p:spPr>
          <a:xfrm flipH="1" rot="-5400000">
            <a:off x="3601451" y="1315449"/>
            <a:ext cx="1941099" cy="9144000"/>
          </a:xfrm>
          <a:custGeom>
            <a:rect b="b" l="l" r="r" t="t"/>
            <a:pathLst>
              <a:path extrusionOk="0" h="594197" w="7928238">
                <a:moveTo>
                  <a:pt x="0" y="594197"/>
                </a:moveTo>
                <a:lnTo>
                  <a:pt x="7928238" y="0"/>
                </a:lnTo>
                <a:cubicBezTo>
                  <a:pt x="7926814" y="200826"/>
                  <a:pt x="7906284" y="393371"/>
                  <a:pt x="7904860" y="594197"/>
                </a:cubicBezTo>
                <a:lnTo>
                  <a:pt x="0" y="594197"/>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8" name="Google Shape;8;p18"/>
          <p:cNvSpPr/>
          <p:nvPr/>
        </p:nvSpPr>
        <p:spPr>
          <a:xfrm flipH="1" rot="-5400000">
            <a:off x="5751288" y="3478168"/>
            <a:ext cx="1936418" cy="4807743"/>
          </a:xfrm>
          <a:custGeom>
            <a:rect b="b" l="l" r="r" t="t"/>
            <a:pathLst>
              <a:path extrusionOk="0" h="312328" w="7904860">
                <a:moveTo>
                  <a:pt x="0" y="311963"/>
                </a:moveTo>
                <a:lnTo>
                  <a:pt x="4174909" y="42"/>
                </a:lnTo>
                <a:cubicBezTo>
                  <a:pt x="4173485" y="-4231"/>
                  <a:pt x="7906285" y="324782"/>
                  <a:pt x="7904860" y="311963"/>
                </a:cubicBezTo>
                <a:lnTo>
                  <a:pt x="0" y="311963"/>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grpSp>
        <p:nvGrpSpPr>
          <p:cNvPr id="9" name="Google Shape;9;p18"/>
          <p:cNvGrpSpPr/>
          <p:nvPr/>
        </p:nvGrpSpPr>
        <p:grpSpPr>
          <a:xfrm flipH="1" rot="-5400000">
            <a:off x="4287853" y="2001856"/>
            <a:ext cx="6858002" cy="2854292"/>
            <a:chOff x="-2" y="4255807"/>
            <a:chExt cx="4990746" cy="2602230"/>
          </a:xfrm>
        </p:grpSpPr>
        <p:sp>
          <p:nvSpPr>
            <p:cNvPr id="10" name="Google Shape;10;p18"/>
            <p:cNvSpPr/>
            <p:nvPr/>
          </p:nvSpPr>
          <p:spPr>
            <a:xfrm flipH="1">
              <a:off x="-2" y="4255807"/>
              <a:ext cx="4988051" cy="2602061"/>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1" name="Google Shape;11;p18"/>
            <p:cNvSpPr/>
            <p:nvPr/>
          </p:nvSpPr>
          <p:spPr>
            <a:xfrm flipH="1">
              <a:off x="5387" y="5561682"/>
              <a:ext cx="4985357" cy="1296355"/>
            </a:xfrm>
            <a:custGeom>
              <a:rect b="b" l="l" r="r" t="t"/>
              <a:pathLst>
                <a:path extrusionOk="0" h="300157" w="7904860">
                  <a:moveTo>
                    <a:pt x="0" y="300119"/>
                  </a:moveTo>
                  <a:lnTo>
                    <a:pt x="3942747" y="0"/>
                  </a:lnTo>
                  <a:cubicBezTo>
                    <a:pt x="3950848" y="801"/>
                    <a:pt x="7906284" y="304081"/>
                    <a:pt x="7904860" y="300119"/>
                  </a:cubicBezTo>
                  <a:lnTo>
                    <a:pt x="0" y="300119"/>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grpSp>
      <p:sp>
        <p:nvSpPr>
          <p:cNvPr id="12" name="Google Shape;12;p18"/>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guide id="3" pos="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sp>
        <p:nvSpPr>
          <p:cNvPr id="27" name="Google Shape;27;p21"/>
          <p:cNvSpPr/>
          <p:nvPr/>
        </p:nvSpPr>
        <p:spPr>
          <a:xfrm flipH="1">
            <a:off x="0" y="6255521"/>
            <a:ext cx="5828232"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8" name="Google Shape;28;p21"/>
          <p:cNvSpPr/>
          <p:nvPr/>
        </p:nvSpPr>
        <p:spPr>
          <a:xfrm>
            <a:off x="-4762" y="6662739"/>
            <a:ext cx="4029075" cy="195262"/>
          </a:xfrm>
          <a:custGeom>
            <a:rect b="b" l="l" r="r" t="t"/>
            <a:pathLst>
              <a:path extrusionOk="0" h="195262" w="4029075">
                <a:moveTo>
                  <a:pt x="0" y="119062"/>
                </a:moveTo>
                <a:lnTo>
                  <a:pt x="3795712" y="0"/>
                </a:lnTo>
                <a:lnTo>
                  <a:pt x="4029075" y="195262"/>
                </a:lnTo>
                <a:lnTo>
                  <a:pt x="4762" y="195262"/>
                </a:lnTo>
                <a:lnTo>
                  <a:pt x="0" y="119062"/>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nvGrpSpPr>
          <p:cNvPr id="29" name="Google Shape;29;p21"/>
          <p:cNvGrpSpPr/>
          <p:nvPr/>
        </p:nvGrpSpPr>
        <p:grpSpPr>
          <a:xfrm>
            <a:off x="1213503" y="6067515"/>
            <a:ext cx="7934770" cy="790486"/>
            <a:chOff x="1213503" y="6255521"/>
            <a:chExt cx="7934770" cy="602479"/>
          </a:xfrm>
        </p:grpSpPr>
        <p:sp>
          <p:nvSpPr>
            <p:cNvPr id="30" name="Google Shape;30;p21"/>
            <p:cNvSpPr/>
            <p:nvPr/>
          </p:nvSpPr>
          <p:spPr>
            <a:xfrm>
              <a:off x="1239140" y="6255521"/>
              <a:ext cx="7909133"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1" name="Google Shape;31;p21"/>
            <p:cNvSpPr/>
            <p:nvPr/>
          </p:nvSpPr>
          <p:spPr>
            <a:xfrm>
              <a:off x="1213503" y="6614445"/>
              <a:ext cx="5503491" cy="243555"/>
            </a:xfrm>
            <a:custGeom>
              <a:rect b="b" l="l" r="r" t="t"/>
              <a:pathLst>
                <a:path extrusionOk="0" h="308068" w="7904860">
                  <a:moveTo>
                    <a:pt x="0" y="308068"/>
                  </a:moveTo>
                  <a:lnTo>
                    <a:pt x="4707828" y="0"/>
                  </a:lnTo>
                  <a:lnTo>
                    <a:pt x="7904860" y="308068"/>
                  </a:lnTo>
                  <a:lnTo>
                    <a:pt x="0" y="308068"/>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pic>
        <p:nvPicPr>
          <p:cNvPr id="32" name="Google Shape;32;p21"/>
          <p:cNvPicPr preferRelativeResize="0"/>
          <p:nvPr/>
        </p:nvPicPr>
        <p:blipFill rotWithShape="1">
          <a:blip r:embed="rId1">
            <a:alphaModFix/>
          </a:blip>
          <a:srcRect b="0" l="0" r="0" t="0"/>
          <a:stretch/>
        </p:blipFill>
        <p:spPr>
          <a:xfrm>
            <a:off x="6793906" y="6372960"/>
            <a:ext cx="2242800" cy="413442"/>
          </a:xfrm>
          <a:prstGeom prst="rect">
            <a:avLst/>
          </a:prstGeom>
          <a:noFill/>
          <a:ln>
            <a:noFill/>
          </a:ln>
        </p:spPr>
      </p:pic>
      <p:sp>
        <p:nvSpPr>
          <p:cNvPr id="33" name="Google Shape;33;p21"/>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52" r:id="rId2"/>
    <p:sldLayoutId id="2147483653" r:id="rId3"/>
    <p:sldLayoutId id="2147483654" r:id="rId4"/>
    <p:sldLayoutId id="2147483655" r:id="rId5"/>
    <p:sldLayoutId id="2147483656" r:id="rId6"/>
    <p:sldLayoutId id="2147483657"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23"/>
          <p:cNvSpPr/>
          <p:nvPr/>
        </p:nvSpPr>
        <p:spPr>
          <a:xfrm flipH="1">
            <a:off x="0" y="5811140"/>
            <a:ext cx="5828232" cy="104685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74" name="Google Shape;74;p23"/>
          <p:cNvSpPr/>
          <p:nvPr/>
        </p:nvSpPr>
        <p:spPr>
          <a:xfrm>
            <a:off x="0" y="6417892"/>
            <a:ext cx="3802879" cy="440107"/>
          </a:xfrm>
          <a:custGeom>
            <a:rect b="b" l="l" r="r" t="t"/>
            <a:pathLst>
              <a:path extrusionOk="0" h="195262" w="4029075">
                <a:moveTo>
                  <a:pt x="0" y="119062"/>
                </a:moveTo>
                <a:lnTo>
                  <a:pt x="3795712" y="0"/>
                </a:lnTo>
                <a:lnTo>
                  <a:pt x="4029075" y="195262"/>
                </a:lnTo>
                <a:lnTo>
                  <a:pt x="4762" y="195262"/>
                </a:lnTo>
                <a:lnTo>
                  <a:pt x="0" y="119062"/>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nvGrpSpPr>
          <p:cNvPr id="75" name="Google Shape;75;p23"/>
          <p:cNvGrpSpPr/>
          <p:nvPr/>
        </p:nvGrpSpPr>
        <p:grpSpPr>
          <a:xfrm>
            <a:off x="1093862" y="5366759"/>
            <a:ext cx="8050138" cy="1491240"/>
            <a:chOff x="1093862" y="5148942"/>
            <a:chExt cx="8050138" cy="1709057"/>
          </a:xfrm>
        </p:grpSpPr>
        <p:sp>
          <p:nvSpPr>
            <p:cNvPr id="76" name="Google Shape;76;p23"/>
            <p:cNvSpPr/>
            <p:nvPr/>
          </p:nvSpPr>
          <p:spPr>
            <a:xfrm>
              <a:off x="1234867" y="5148942"/>
              <a:ext cx="7909133" cy="1709057"/>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77" name="Google Shape;77;p23"/>
            <p:cNvSpPr/>
            <p:nvPr/>
          </p:nvSpPr>
          <p:spPr>
            <a:xfrm>
              <a:off x="1093862" y="6294844"/>
              <a:ext cx="5487319" cy="563155"/>
            </a:xfrm>
            <a:custGeom>
              <a:rect b="b" l="l" r="r" t="t"/>
              <a:pathLst>
                <a:path extrusionOk="0" h="292243" w="7904860">
                  <a:moveTo>
                    <a:pt x="0" y="292204"/>
                  </a:moveTo>
                  <a:lnTo>
                    <a:pt x="4012162" y="0"/>
                  </a:lnTo>
                  <a:cubicBezTo>
                    <a:pt x="4020263" y="801"/>
                    <a:pt x="7906284" y="296166"/>
                    <a:pt x="7904860" y="292204"/>
                  </a:cubicBezTo>
                  <a:lnTo>
                    <a:pt x="0" y="292204"/>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pic>
        <p:nvPicPr>
          <p:cNvPr id="78" name="Google Shape;78;p23"/>
          <p:cNvPicPr preferRelativeResize="0"/>
          <p:nvPr/>
        </p:nvPicPr>
        <p:blipFill rotWithShape="1">
          <a:blip r:embed="rId1">
            <a:alphaModFix/>
          </a:blip>
          <a:srcRect b="0" l="0" r="0" t="0"/>
          <a:stretch/>
        </p:blipFill>
        <p:spPr>
          <a:xfrm>
            <a:off x="6310704" y="6106840"/>
            <a:ext cx="2735653" cy="504296"/>
          </a:xfrm>
          <a:prstGeom prst="rect">
            <a:avLst/>
          </a:prstGeom>
          <a:noFill/>
          <a:ln>
            <a:noFill/>
          </a:ln>
        </p:spPr>
      </p:pic>
      <p:sp>
        <p:nvSpPr>
          <p:cNvPr id="79" name="Google Shape;79;p23"/>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B7F"/>
        </a:solidFill>
      </p:bgPr>
    </p:bg>
    <p:spTree>
      <p:nvGrpSpPr>
        <p:cNvPr id="85" name="Shape 85"/>
        <p:cNvGrpSpPr/>
        <p:nvPr/>
      </p:nvGrpSpPr>
      <p:grpSpPr>
        <a:xfrm>
          <a:off x="0" y="0"/>
          <a:ext cx="0" cy="0"/>
          <a:chOff x="0" y="0"/>
          <a:chExt cx="0" cy="0"/>
        </a:xfrm>
      </p:grpSpPr>
      <p:sp>
        <p:nvSpPr>
          <p:cNvPr id="86" name="Google Shape;86;p25"/>
          <p:cNvSpPr/>
          <p:nvPr/>
        </p:nvSpPr>
        <p:spPr>
          <a:xfrm flipH="1">
            <a:off x="0" y="6255521"/>
            <a:ext cx="5828232"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87" name="Google Shape;87;p25"/>
          <p:cNvSpPr/>
          <p:nvPr/>
        </p:nvSpPr>
        <p:spPr>
          <a:xfrm>
            <a:off x="-4762" y="6662739"/>
            <a:ext cx="4029075" cy="195262"/>
          </a:xfrm>
          <a:custGeom>
            <a:rect b="b" l="l" r="r" t="t"/>
            <a:pathLst>
              <a:path extrusionOk="0" h="195262" w="4029075">
                <a:moveTo>
                  <a:pt x="0" y="119062"/>
                </a:moveTo>
                <a:lnTo>
                  <a:pt x="3795712" y="0"/>
                </a:lnTo>
                <a:lnTo>
                  <a:pt x="4029075" y="195262"/>
                </a:lnTo>
                <a:lnTo>
                  <a:pt x="4762" y="195262"/>
                </a:lnTo>
                <a:lnTo>
                  <a:pt x="0" y="119062"/>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88" name="Google Shape;88;p25"/>
          <p:cNvSpPr/>
          <p:nvPr/>
        </p:nvSpPr>
        <p:spPr>
          <a:xfrm>
            <a:off x="1239140" y="6255521"/>
            <a:ext cx="7909133"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89" name="Google Shape;89;p25"/>
          <p:cNvPicPr preferRelativeResize="0"/>
          <p:nvPr/>
        </p:nvPicPr>
        <p:blipFill rotWithShape="1">
          <a:blip r:embed="rId1">
            <a:alphaModFix/>
          </a:blip>
          <a:srcRect b="0" l="0" r="0" t="0"/>
          <a:stretch/>
        </p:blipFill>
        <p:spPr>
          <a:xfrm>
            <a:off x="7134224" y="6435694"/>
            <a:ext cx="1902481" cy="350707"/>
          </a:xfrm>
          <a:prstGeom prst="rect">
            <a:avLst/>
          </a:prstGeom>
          <a:noFill/>
          <a:ln>
            <a:noFill/>
          </a:ln>
        </p:spPr>
      </p:pic>
      <p:sp>
        <p:nvSpPr>
          <p:cNvPr id="90" name="Google Shape;90;p25"/>
          <p:cNvSpPr/>
          <p:nvPr/>
        </p:nvSpPr>
        <p:spPr>
          <a:xfrm>
            <a:off x="1213503" y="6614445"/>
            <a:ext cx="5503491" cy="243555"/>
          </a:xfrm>
          <a:custGeom>
            <a:rect b="b" l="l" r="r" t="t"/>
            <a:pathLst>
              <a:path extrusionOk="0" h="308068" w="7904860">
                <a:moveTo>
                  <a:pt x="0" y="308068"/>
                </a:moveTo>
                <a:lnTo>
                  <a:pt x="4707828" y="0"/>
                </a:lnTo>
                <a:lnTo>
                  <a:pt x="7904860" y="308068"/>
                </a:lnTo>
                <a:lnTo>
                  <a:pt x="0" y="308068"/>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guide id="3" pos="544">
          <p15:clr>
            <a:srgbClr val="F26B43"/>
          </p15:clr>
        </p15:guide>
        <p15:guide id="4" orient="horz" pos="799">
          <p15:clr>
            <a:srgbClr val="F26B43"/>
          </p15:clr>
        </p15:guide>
        <p15:guide id="5" orient="horz" pos="16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D335"/>
        </a:solidFill>
      </p:bgPr>
    </p:bg>
    <p:spTree>
      <p:nvGrpSpPr>
        <p:cNvPr id="96" name="Shape 96"/>
        <p:cNvGrpSpPr/>
        <p:nvPr/>
      </p:nvGrpSpPr>
      <p:grpSpPr>
        <a:xfrm>
          <a:off x="0" y="0"/>
          <a:ext cx="0" cy="0"/>
          <a:chOff x="0" y="0"/>
          <a:chExt cx="0" cy="0"/>
        </a:xfrm>
      </p:grpSpPr>
      <p:sp>
        <p:nvSpPr>
          <p:cNvPr id="97" name="Google Shape;97;p28"/>
          <p:cNvSpPr/>
          <p:nvPr/>
        </p:nvSpPr>
        <p:spPr>
          <a:xfrm flipH="1">
            <a:off x="0" y="6255521"/>
            <a:ext cx="5828232"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98" name="Google Shape;98;p28"/>
          <p:cNvSpPr/>
          <p:nvPr/>
        </p:nvSpPr>
        <p:spPr>
          <a:xfrm>
            <a:off x="0" y="6662738"/>
            <a:ext cx="4029075" cy="195262"/>
          </a:xfrm>
          <a:custGeom>
            <a:rect b="b" l="l" r="r" t="t"/>
            <a:pathLst>
              <a:path extrusionOk="0" h="195262" w="4029075">
                <a:moveTo>
                  <a:pt x="0" y="119062"/>
                </a:moveTo>
                <a:lnTo>
                  <a:pt x="3795712" y="0"/>
                </a:lnTo>
                <a:lnTo>
                  <a:pt x="4029075" y="195262"/>
                </a:lnTo>
                <a:lnTo>
                  <a:pt x="4762" y="195262"/>
                </a:lnTo>
                <a:lnTo>
                  <a:pt x="0" y="119062"/>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99" name="Google Shape;99;p28"/>
          <p:cNvSpPr/>
          <p:nvPr/>
        </p:nvSpPr>
        <p:spPr>
          <a:xfrm>
            <a:off x="1239140" y="6255521"/>
            <a:ext cx="7909133"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100" name="Google Shape;100;p28"/>
          <p:cNvPicPr preferRelativeResize="0"/>
          <p:nvPr/>
        </p:nvPicPr>
        <p:blipFill rotWithShape="1">
          <a:blip r:embed="rId1">
            <a:alphaModFix/>
          </a:blip>
          <a:srcRect b="0" l="0" r="0" t="0"/>
          <a:stretch/>
        </p:blipFill>
        <p:spPr>
          <a:xfrm>
            <a:off x="6972300" y="6429032"/>
            <a:ext cx="2080407" cy="383506"/>
          </a:xfrm>
          <a:prstGeom prst="rect">
            <a:avLst/>
          </a:prstGeom>
          <a:noFill/>
          <a:ln>
            <a:noFill/>
          </a:ln>
        </p:spPr>
      </p:pic>
      <p:sp>
        <p:nvSpPr>
          <p:cNvPr id="101" name="Google Shape;101;p28"/>
          <p:cNvSpPr/>
          <p:nvPr/>
        </p:nvSpPr>
        <p:spPr>
          <a:xfrm>
            <a:off x="1213503" y="6614445"/>
            <a:ext cx="5503491" cy="243555"/>
          </a:xfrm>
          <a:custGeom>
            <a:rect b="b" l="l" r="r" t="t"/>
            <a:pathLst>
              <a:path extrusionOk="0" h="308068" w="7904860">
                <a:moveTo>
                  <a:pt x="0" y="308068"/>
                </a:moveTo>
                <a:lnTo>
                  <a:pt x="4707828" y="0"/>
                </a:lnTo>
                <a:lnTo>
                  <a:pt x="7904860" y="308068"/>
                </a:lnTo>
                <a:lnTo>
                  <a:pt x="0" y="308068"/>
                </a:lnTo>
                <a:close/>
              </a:path>
            </a:pathLst>
          </a:custGeom>
          <a:solidFill>
            <a:srgbClr val="298BC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6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orient="horz" pos="2160">
          <p15:clr>
            <a:srgbClr val="F26B43"/>
          </p15:clr>
        </p15:guide>
        <p15:guide id="3" pos="544">
          <p15:clr>
            <a:srgbClr val="F26B43"/>
          </p15:clr>
        </p15:guide>
        <p15:guide id="4" orient="horz" pos="822">
          <p15:clr>
            <a:srgbClr val="F26B43"/>
          </p15:clr>
        </p15:guide>
        <p15:guide id="5" orient="horz" pos="16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grpSp>
        <p:nvGrpSpPr>
          <p:cNvPr id="108" name="Google Shape;108;p30"/>
          <p:cNvGrpSpPr/>
          <p:nvPr/>
        </p:nvGrpSpPr>
        <p:grpSpPr>
          <a:xfrm rot="10800000">
            <a:off x="0" y="4375450"/>
            <a:ext cx="9144000" cy="2482548"/>
            <a:chOff x="-1" y="-8546"/>
            <a:chExt cx="9164682" cy="2159127"/>
          </a:xfrm>
        </p:grpSpPr>
        <p:sp>
          <p:nvSpPr>
            <p:cNvPr id="109" name="Google Shape;109;p30"/>
            <p:cNvSpPr/>
            <p:nvPr/>
          </p:nvSpPr>
          <p:spPr>
            <a:xfrm rot="-5400000">
              <a:off x="3511899" y="-3520446"/>
              <a:ext cx="2140882" cy="9164682"/>
            </a:xfrm>
            <a:custGeom>
              <a:rect b="b" l="l" r="r" t="t"/>
              <a:pathLst>
                <a:path extrusionOk="0" h="594197" w="7928238">
                  <a:moveTo>
                    <a:pt x="0" y="594197"/>
                  </a:moveTo>
                  <a:lnTo>
                    <a:pt x="7928238" y="0"/>
                  </a:lnTo>
                  <a:cubicBezTo>
                    <a:pt x="7926814" y="200826"/>
                    <a:pt x="7906284" y="393371"/>
                    <a:pt x="7904860" y="594197"/>
                  </a:cubicBezTo>
                  <a:lnTo>
                    <a:pt x="0" y="594197"/>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10" name="Google Shape;110;p30"/>
            <p:cNvSpPr/>
            <p:nvPr/>
          </p:nvSpPr>
          <p:spPr>
            <a:xfrm rot="-5400000">
              <a:off x="5685100" y="-1308323"/>
              <a:ext cx="2150582" cy="4767226"/>
            </a:xfrm>
            <a:custGeom>
              <a:rect b="b" l="l" r="r" t="t"/>
              <a:pathLst>
                <a:path extrusionOk="0" h="312328" w="7904860">
                  <a:moveTo>
                    <a:pt x="0" y="311963"/>
                  </a:moveTo>
                  <a:lnTo>
                    <a:pt x="4174909" y="42"/>
                  </a:lnTo>
                  <a:cubicBezTo>
                    <a:pt x="4173485" y="-4231"/>
                    <a:pt x="7906285" y="324782"/>
                    <a:pt x="7904860" y="311963"/>
                  </a:cubicBezTo>
                  <a:lnTo>
                    <a:pt x="0" y="311963"/>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grpSp>
        <p:nvGrpSpPr>
          <p:cNvPr id="111" name="Google Shape;111;p30"/>
          <p:cNvGrpSpPr/>
          <p:nvPr/>
        </p:nvGrpSpPr>
        <p:grpSpPr>
          <a:xfrm rot="5400000">
            <a:off x="-2018947" y="2018944"/>
            <a:ext cx="6858002" cy="2820113"/>
            <a:chOff x="-2" y="4255807"/>
            <a:chExt cx="4990746" cy="2602230"/>
          </a:xfrm>
        </p:grpSpPr>
        <p:sp>
          <p:nvSpPr>
            <p:cNvPr id="112" name="Google Shape;112;p30"/>
            <p:cNvSpPr/>
            <p:nvPr/>
          </p:nvSpPr>
          <p:spPr>
            <a:xfrm flipH="1">
              <a:off x="-2" y="4255807"/>
              <a:ext cx="4988051" cy="2602061"/>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13" name="Google Shape;113;p30"/>
            <p:cNvSpPr/>
            <p:nvPr/>
          </p:nvSpPr>
          <p:spPr>
            <a:xfrm flipH="1">
              <a:off x="5387" y="5561682"/>
              <a:ext cx="4985357" cy="1296355"/>
            </a:xfrm>
            <a:custGeom>
              <a:rect b="b" l="l" r="r" t="t"/>
              <a:pathLst>
                <a:path extrusionOk="0" h="300157" w="7904860">
                  <a:moveTo>
                    <a:pt x="0" y="300119"/>
                  </a:moveTo>
                  <a:lnTo>
                    <a:pt x="3942747" y="0"/>
                  </a:lnTo>
                  <a:cubicBezTo>
                    <a:pt x="3950848" y="801"/>
                    <a:pt x="7906284" y="304081"/>
                    <a:pt x="7904860" y="300119"/>
                  </a:cubicBezTo>
                  <a:lnTo>
                    <a:pt x="0" y="300119"/>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pic>
        <p:nvPicPr>
          <p:cNvPr id="114" name="Google Shape;114;p30"/>
          <p:cNvPicPr preferRelativeResize="0"/>
          <p:nvPr/>
        </p:nvPicPr>
        <p:blipFill rotWithShape="1">
          <a:blip r:embed="rId1">
            <a:alphaModFix/>
          </a:blip>
          <a:srcRect b="0" l="0" r="0" t="0"/>
          <a:stretch/>
        </p:blipFill>
        <p:spPr>
          <a:xfrm>
            <a:off x="5604221" y="353245"/>
            <a:ext cx="3268136" cy="575376"/>
          </a:xfrm>
          <a:prstGeom prst="rect">
            <a:avLst/>
          </a:prstGeom>
          <a:noFill/>
          <a:ln>
            <a:noFill/>
          </a:ln>
        </p:spPr>
      </p:pic>
      <p:sp>
        <p:nvSpPr>
          <p:cNvPr id="115" name="Google Shape;115;p30"/>
          <p:cNvSpPr txBox="1"/>
          <p:nvPr/>
        </p:nvSpPr>
        <p:spPr>
          <a:xfrm>
            <a:off x="2589376" y="2973937"/>
            <a:ext cx="499074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005B7F"/>
                </a:solidFill>
                <a:latin typeface="Gill Sans"/>
                <a:ea typeface="Gill Sans"/>
                <a:cs typeface="Gill Sans"/>
                <a:sym typeface="Gill Sans"/>
              </a:rPr>
              <a:t>THANK YOU.</a:t>
            </a:r>
            <a:endParaRPr b="1" sz="4400">
              <a:solidFill>
                <a:srgbClr val="005B7F"/>
              </a:solidFill>
              <a:latin typeface="Gill Sans"/>
              <a:ea typeface="Gill Sans"/>
              <a:cs typeface="Gill Sans"/>
              <a:sym typeface="Gill Sans"/>
            </a:endParaRPr>
          </a:p>
        </p:txBody>
      </p:sp>
      <p:sp>
        <p:nvSpPr>
          <p:cNvPr id="116" name="Google Shape;116;p30"/>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6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38"/>
          <p:cNvSpPr/>
          <p:nvPr/>
        </p:nvSpPr>
        <p:spPr>
          <a:xfrm>
            <a:off x="0" y="0"/>
            <a:ext cx="4572000" cy="6858000"/>
          </a:xfrm>
          <a:prstGeom prst="rect">
            <a:avLst/>
          </a:prstGeom>
          <a:solidFill>
            <a:srgbClr val="005B7F"/>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24" name="Google Shape;124;p38"/>
          <p:cNvSpPr/>
          <p:nvPr/>
        </p:nvSpPr>
        <p:spPr>
          <a:xfrm flipH="1">
            <a:off x="0" y="6255521"/>
            <a:ext cx="5828232"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299D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25" name="Google Shape;125;p38"/>
          <p:cNvSpPr/>
          <p:nvPr/>
        </p:nvSpPr>
        <p:spPr>
          <a:xfrm>
            <a:off x="-4762" y="6662739"/>
            <a:ext cx="4029075" cy="195262"/>
          </a:xfrm>
          <a:custGeom>
            <a:rect b="b" l="l" r="r" t="t"/>
            <a:pathLst>
              <a:path extrusionOk="0" h="195262" w="4029075">
                <a:moveTo>
                  <a:pt x="0" y="119062"/>
                </a:moveTo>
                <a:lnTo>
                  <a:pt x="3795712" y="0"/>
                </a:lnTo>
                <a:lnTo>
                  <a:pt x="4029075" y="195262"/>
                </a:lnTo>
                <a:lnTo>
                  <a:pt x="4762" y="195262"/>
                </a:lnTo>
                <a:lnTo>
                  <a:pt x="0" y="119062"/>
                </a:lnTo>
                <a:close/>
              </a:path>
            </a:pathLst>
          </a:custGeom>
          <a:solidFill>
            <a:srgbClr val="005B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26" name="Google Shape;126;p38"/>
          <p:cNvSpPr/>
          <p:nvPr/>
        </p:nvSpPr>
        <p:spPr>
          <a:xfrm>
            <a:off x="1239140" y="6255521"/>
            <a:ext cx="7909133" cy="602479"/>
          </a:xfrm>
          <a:custGeom>
            <a:rect b="b" l="l" r="r" t="t"/>
            <a:pathLst>
              <a:path extrusionOk="0" h="602479" w="7909133">
                <a:moveTo>
                  <a:pt x="0" y="602479"/>
                </a:moveTo>
                <a:lnTo>
                  <a:pt x="7909133" y="0"/>
                </a:lnTo>
                <a:cubicBezTo>
                  <a:pt x="7907709" y="200826"/>
                  <a:pt x="7906284" y="401653"/>
                  <a:pt x="7904860" y="602479"/>
                </a:cubicBezTo>
                <a:lnTo>
                  <a:pt x="0" y="602479"/>
                </a:lnTo>
                <a:close/>
              </a:path>
            </a:pathLst>
          </a:custGeom>
          <a:solidFill>
            <a:srgbClr val="AED2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127" name="Google Shape;127;p38"/>
          <p:cNvPicPr preferRelativeResize="0"/>
          <p:nvPr/>
        </p:nvPicPr>
        <p:blipFill rotWithShape="1">
          <a:blip r:embed="rId1">
            <a:alphaModFix/>
          </a:blip>
          <a:srcRect b="0" l="0" r="0" t="0"/>
          <a:stretch/>
        </p:blipFill>
        <p:spPr>
          <a:xfrm>
            <a:off x="7067372" y="6451945"/>
            <a:ext cx="1969334" cy="363031"/>
          </a:xfrm>
          <a:prstGeom prst="rect">
            <a:avLst/>
          </a:prstGeom>
          <a:noFill/>
          <a:ln>
            <a:noFill/>
          </a:ln>
        </p:spPr>
      </p:pic>
      <p:sp>
        <p:nvSpPr>
          <p:cNvPr id="128" name="Google Shape;128;p38"/>
          <p:cNvSpPr/>
          <p:nvPr/>
        </p:nvSpPr>
        <p:spPr>
          <a:xfrm>
            <a:off x="1213503" y="6614445"/>
            <a:ext cx="5503491" cy="243555"/>
          </a:xfrm>
          <a:custGeom>
            <a:rect b="b" l="l" r="r" t="t"/>
            <a:pathLst>
              <a:path extrusionOk="0" h="308068" w="7904860">
                <a:moveTo>
                  <a:pt x="0" y="308068"/>
                </a:moveTo>
                <a:lnTo>
                  <a:pt x="4707828" y="0"/>
                </a:lnTo>
                <a:lnTo>
                  <a:pt x="7904860" y="308068"/>
                </a:lnTo>
                <a:lnTo>
                  <a:pt x="0" y="308068"/>
                </a:lnTo>
                <a:close/>
              </a:path>
            </a:pathLst>
          </a:custGeom>
          <a:solidFill>
            <a:srgbClr val="CAE4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29" name="Google Shape;129;p38"/>
          <p:cNvSpPr/>
          <p:nvPr/>
        </p:nvSpPr>
        <p:spPr>
          <a:xfrm>
            <a:off x="0" y="0"/>
            <a:ext cx="9144000" cy="6858000"/>
          </a:xfrm>
          <a:prstGeom prst="rect">
            <a:avLst/>
          </a:prstGeom>
          <a:noFill/>
          <a:ln cap="flat" cmpd="sng" w="9525">
            <a:solidFill>
              <a:srgbClr val="005B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6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guide id="3" pos="544">
          <p15:clr>
            <a:srgbClr val="F26B43"/>
          </p15:clr>
        </p15:guide>
        <p15:guide id="4" orient="horz" pos="799">
          <p15:clr>
            <a:srgbClr val="F26B43"/>
          </p15:clr>
        </p15:guide>
        <p15:guide id="5" orient="horz" pos="16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41.png"/><Relationship Id="rId5"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46.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50.png"/><Relationship Id="rId5"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image" Target="../media/image20.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21.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0.png"/><Relationship Id="rId6"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29.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
          <p:cNvSpPr/>
          <p:nvPr/>
        </p:nvSpPr>
        <p:spPr>
          <a:xfrm>
            <a:off x="19050" y="19050"/>
            <a:ext cx="6115050" cy="1924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41" name="Google Shape;141;p1"/>
          <p:cNvSpPr txBox="1"/>
          <p:nvPr>
            <p:ph type="ctrTitle"/>
          </p:nvPr>
        </p:nvSpPr>
        <p:spPr>
          <a:xfrm>
            <a:off x="942634" y="1314785"/>
            <a:ext cx="5460763" cy="192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Font typeface="Gill Sans"/>
              <a:buNone/>
            </a:pPr>
            <a:r>
              <a:rPr lang="en-US"/>
              <a:t>Exploring Life Under Water:</a:t>
            </a:r>
            <a:br>
              <a:rPr lang="en-US"/>
            </a:br>
            <a:r>
              <a:rPr lang="en-US"/>
              <a:t>Our Marine Biodiversity</a:t>
            </a:r>
            <a:endParaRPr/>
          </a:p>
        </p:txBody>
      </p:sp>
      <p:sp>
        <p:nvSpPr>
          <p:cNvPr id="142" name="Google Shape;142;p1"/>
          <p:cNvSpPr txBox="1"/>
          <p:nvPr>
            <p:ph idx="1" type="subTitle"/>
          </p:nvPr>
        </p:nvSpPr>
        <p:spPr>
          <a:xfrm>
            <a:off x="942634" y="4860296"/>
            <a:ext cx="5452217" cy="34962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5B7F"/>
              </a:buClr>
              <a:buSzPts val="2000"/>
              <a:buNone/>
            </a:pPr>
            <a:r>
              <a:rPr lang="en-US"/>
              <a:t>LUSANDA GQAZA</a:t>
            </a:r>
            <a:endParaRPr/>
          </a:p>
        </p:txBody>
      </p:sp>
      <p:sp>
        <p:nvSpPr>
          <p:cNvPr id="143" name="Google Shape;143;p1"/>
          <p:cNvSpPr txBox="1"/>
          <p:nvPr>
            <p:ph idx="2" type="body"/>
          </p:nvPr>
        </p:nvSpPr>
        <p:spPr>
          <a:xfrm>
            <a:off x="899157" y="5092187"/>
            <a:ext cx="5441203" cy="49343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1600"/>
              <a:buNone/>
            </a:pPr>
            <a:r>
              <a:rPr lang="en-US"/>
              <a:t>Environmental Education Officer: CapeNature</a:t>
            </a:r>
            <a:endParaRPr/>
          </a:p>
        </p:txBody>
      </p:sp>
      <p:pic>
        <p:nvPicPr>
          <p:cNvPr id="144" name="Google Shape;144;p1"/>
          <p:cNvPicPr preferRelativeResize="0"/>
          <p:nvPr/>
        </p:nvPicPr>
        <p:blipFill rotWithShape="1">
          <a:blip r:embed="rId3">
            <a:alphaModFix/>
          </a:blip>
          <a:srcRect b="0" l="0" r="0" t="0"/>
          <a:stretch/>
        </p:blipFill>
        <p:spPr>
          <a:xfrm>
            <a:off x="579557" y="583561"/>
            <a:ext cx="3891787" cy="685174"/>
          </a:xfrm>
          <a:prstGeom prst="rect">
            <a:avLst/>
          </a:prstGeom>
          <a:noFill/>
          <a:ln>
            <a:noFill/>
          </a:ln>
        </p:spPr>
      </p:pic>
      <p:pic>
        <p:nvPicPr>
          <p:cNvPr id="145" name="Google Shape;145;p1"/>
          <p:cNvPicPr preferRelativeResize="0"/>
          <p:nvPr/>
        </p:nvPicPr>
        <p:blipFill rotWithShape="1">
          <a:blip r:embed="rId4">
            <a:alphaModFix/>
          </a:blip>
          <a:srcRect b="0" l="0" r="0" t="0"/>
          <a:stretch/>
        </p:blipFill>
        <p:spPr>
          <a:xfrm>
            <a:off x="2388856" y="1262542"/>
            <a:ext cx="1145261" cy="247852"/>
          </a:xfrm>
          <a:prstGeom prst="rect">
            <a:avLst/>
          </a:prstGeom>
          <a:noFill/>
          <a:ln>
            <a:noFill/>
          </a:ln>
        </p:spPr>
      </p:pic>
      <p:pic>
        <p:nvPicPr>
          <p:cNvPr id="146" name="Google Shape;146;p1"/>
          <p:cNvPicPr preferRelativeResize="0"/>
          <p:nvPr/>
        </p:nvPicPr>
        <p:blipFill rotWithShape="1">
          <a:blip r:embed="rId5">
            <a:alphaModFix/>
          </a:blip>
          <a:srcRect b="0" l="0" r="0" t="0"/>
          <a:stretch/>
        </p:blipFill>
        <p:spPr>
          <a:xfrm>
            <a:off x="3673016" y="1200145"/>
            <a:ext cx="2607627" cy="860687"/>
          </a:xfrm>
          <a:prstGeom prst="rect">
            <a:avLst/>
          </a:prstGeom>
          <a:noFill/>
          <a:ln>
            <a:noFill/>
          </a:ln>
        </p:spPr>
      </p:pic>
      <p:sp>
        <p:nvSpPr>
          <p:cNvPr id="147" name="Google Shape;147;p1"/>
          <p:cNvSpPr txBox="1"/>
          <p:nvPr/>
        </p:nvSpPr>
        <p:spPr>
          <a:xfrm>
            <a:off x="932716" y="3445280"/>
            <a:ext cx="426399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rgbClr val="A3C42A"/>
                </a:solidFill>
                <a:latin typeface="Gill Sans"/>
                <a:ea typeface="Gill Sans"/>
                <a:cs typeface="Gill Sans"/>
                <a:sym typeface="Gill Sans"/>
              </a:rPr>
              <a:t>12 June – ages 13 – 18</a:t>
            </a:r>
            <a:endParaRPr/>
          </a:p>
          <a:p>
            <a:pPr indent="0" lvl="0" marL="0" marR="0" rtl="0" algn="l">
              <a:spcBef>
                <a:spcPts val="0"/>
              </a:spcBef>
              <a:spcAft>
                <a:spcPts val="0"/>
              </a:spcAft>
              <a:buNone/>
            </a:pPr>
            <a:r>
              <a:rPr lang="en-US" sz="3200">
                <a:solidFill>
                  <a:srgbClr val="A3C42A"/>
                </a:solidFill>
                <a:latin typeface="Gill Sans"/>
                <a:ea typeface="Gill Sans"/>
                <a:cs typeface="Gill Sans"/>
                <a:sym typeface="Gill Sans"/>
              </a:rPr>
              <a:t>13h00 Session</a:t>
            </a:r>
            <a:endParaRPr sz="3200">
              <a:solidFill>
                <a:srgbClr val="A3C42A"/>
              </a:solidFill>
              <a:latin typeface="Gill Sans"/>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0"/>
          <p:cNvSpPr txBox="1"/>
          <p:nvPr>
            <p:ph idx="2" type="body"/>
          </p:nvPr>
        </p:nvSpPr>
        <p:spPr>
          <a:xfrm>
            <a:off x="88899" y="240145"/>
            <a:ext cx="7733944" cy="67407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000"/>
              <a:buNone/>
            </a:pPr>
            <a:r>
              <a:rPr lang="en-US"/>
              <a:t>Life under water</a:t>
            </a:r>
            <a:endParaRPr/>
          </a:p>
        </p:txBody>
      </p:sp>
      <p:pic>
        <p:nvPicPr>
          <p:cNvPr id="239" name="Google Shape;239;p10"/>
          <p:cNvPicPr preferRelativeResize="0"/>
          <p:nvPr/>
        </p:nvPicPr>
        <p:blipFill rotWithShape="1">
          <a:blip r:embed="rId3">
            <a:alphaModFix/>
          </a:blip>
          <a:srcRect b="0" l="0" r="0" t="0"/>
          <a:stretch/>
        </p:blipFill>
        <p:spPr>
          <a:xfrm>
            <a:off x="251613" y="1115706"/>
            <a:ext cx="4084895" cy="3063671"/>
          </a:xfrm>
          <a:prstGeom prst="rect">
            <a:avLst/>
          </a:prstGeom>
          <a:noFill/>
          <a:ln>
            <a:noFill/>
          </a:ln>
        </p:spPr>
      </p:pic>
      <p:pic>
        <p:nvPicPr>
          <p:cNvPr id="240" name="Google Shape;240;p10"/>
          <p:cNvPicPr preferRelativeResize="0"/>
          <p:nvPr/>
        </p:nvPicPr>
        <p:blipFill rotWithShape="1">
          <a:blip r:embed="rId4">
            <a:alphaModFix/>
          </a:blip>
          <a:srcRect b="0" l="0" r="0" t="0"/>
          <a:stretch/>
        </p:blipFill>
        <p:spPr>
          <a:xfrm>
            <a:off x="88899" y="4380862"/>
            <a:ext cx="8953500" cy="1905000"/>
          </a:xfrm>
          <a:prstGeom prst="rect">
            <a:avLst/>
          </a:prstGeom>
          <a:noFill/>
          <a:ln>
            <a:noFill/>
          </a:ln>
        </p:spPr>
      </p:pic>
      <p:pic>
        <p:nvPicPr>
          <p:cNvPr id="241" name="Google Shape;241;p10"/>
          <p:cNvPicPr preferRelativeResize="0"/>
          <p:nvPr/>
        </p:nvPicPr>
        <p:blipFill rotWithShape="1">
          <a:blip r:embed="rId5">
            <a:alphaModFix/>
          </a:blip>
          <a:srcRect b="0" l="0" r="0" t="0"/>
          <a:stretch/>
        </p:blipFill>
        <p:spPr>
          <a:xfrm>
            <a:off x="4548721" y="577183"/>
            <a:ext cx="4493678" cy="35949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1"/>
          <p:cNvSpPr txBox="1"/>
          <p:nvPr>
            <p:ph idx="2" type="body"/>
          </p:nvPr>
        </p:nvSpPr>
        <p:spPr>
          <a:xfrm>
            <a:off x="789334" y="335286"/>
            <a:ext cx="7742015" cy="112665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None/>
            </a:pPr>
            <a:r>
              <a:rPr lang="en-US"/>
              <a:t>Newsflash </a:t>
            </a:r>
            <a:endParaRPr/>
          </a:p>
        </p:txBody>
      </p:sp>
      <p:pic>
        <p:nvPicPr>
          <p:cNvPr id="247" name="Google Shape;247;p11"/>
          <p:cNvPicPr preferRelativeResize="0"/>
          <p:nvPr/>
        </p:nvPicPr>
        <p:blipFill rotWithShape="1">
          <a:blip r:embed="rId3">
            <a:alphaModFix/>
          </a:blip>
          <a:srcRect b="0" l="0" r="0" t="0"/>
          <a:stretch/>
        </p:blipFill>
        <p:spPr>
          <a:xfrm>
            <a:off x="5624217" y="1528709"/>
            <a:ext cx="3303104" cy="3303104"/>
          </a:xfrm>
          <a:prstGeom prst="rect">
            <a:avLst/>
          </a:prstGeom>
          <a:noFill/>
          <a:ln>
            <a:noFill/>
          </a:ln>
        </p:spPr>
      </p:pic>
      <p:sp>
        <p:nvSpPr>
          <p:cNvPr id="248" name="Google Shape;248;p11"/>
          <p:cNvSpPr/>
          <p:nvPr/>
        </p:nvSpPr>
        <p:spPr>
          <a:xfrm>
            <a:off x="696970" y="1662239"/>
            <a:ext cx="5034495"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According to the World Wildlife Fund (WWF), 80% of pollution in the ocean comes from land based activities. The plastic items we use and the sewage we create ends up in our oceans and harm the delicate ecosystems that lives in our waters ( WWF, 5 Jun,2018)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ph idx="2" type="body"/>
          </p:nvPr>
        </p:nvSpPr>
        <p:spPr>
          <a:xfrm>
            <a:off x="889815" y="200487"/>
            <a:ext cx="7733944" cy="112665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None/>
            </a:pPr>
            <a:r>
              <a:rPr lang="en-US" sz="4000"/>
              <a:t> </a:t>
            </a:r>
            <a:endParaRPr sz="4000"/>
          </a:p>
        </p:txBody>
      </p:sp>
      <p:sp>
        <p:nvSpPr>
          <p:cNvPr id="254" name="Google Shape;254;p12"/>
          <p:cNvSpPr txBox="1"/>
          <p:nvPr>
            <p:ph idx="3" type="body"/>
          </p:nvPr>
        </p:nvSpPr>
        <p:spPr>
          <a:xfrm>
            <a:off x="699392" y="1495934"/>
            <a:ext cx="4535217" cy="3274849"/>
          </a:xfrm>
          <a:prstGeom prst="rect">
            <a:avLst/>
          </a:prstGeom>
          <a:noFill/>
          <a:ln>
            <a:noFill/>
          </a:ln>
        </p:spPr>
        <p:txBody>
          <a:bodyPr anchorCtr="0" anchor="t" bIns="45700" lIns="91425" spcFirstLastPara="1" rIns="91425" wrap="square" tIns="45700">
            <a:noAutofit/>
          </a:bodyPr>
          <a:lstStyle/>
          <a:p>
            <a:pPr indent="-279400" lvl="0" marL="228600" rtl="0" algn="l">
              <a:lnSpc>
                <a:spcPct val="90000"/>
              </a:lnSpc>
              <a:spcBef>
                <a:spcPts val="0"/>
              </a:spcBef>
              <a:spcAft>
                <a:spcPts val="0"/>
              </a:spcAft>
              <a:buClr>
                <a:schemeClr val="lt1"/>
              </a:buClr>
              <a:buSzPts val="4400"/>
              <a:buChar char="•"/>
            </a:pPr>
            <a:r>
              <a:rPr lang="en-US" sz="4400"/>
              <a:t>Pollution</a:t>
            </a:r>
            <a:endParaRPr/>
          </a:p>
          <a:p>
            <a:pPr indent="-279400" lvl="0" marL="228600" rtl="0" algn="l">
              <a:lnSpc>
                <a:spcPct val="90000"/>
              </a:lnSpc>
              <a:spcBef>
                <a:spcPts val="1000"/>
              </a:spcBef>
              <a:spcAft>
                <a:spcPts val="0"/>
              </a:spcAft>
              <a:buClr>
                <a:schemeClr val="lt1"/>
              </a:buClr>
              <a:buSzPts val="4400"/>
              <a:buChar char="•"/>
            </a:pPr>
            <a:r>
              <a:rPr lang="en-US" sz="4400"/>
              <a:t>Poaching</a:t>
            </a:r>
            <a:endParaRPr/>
          </a:p>
          <a:p>
            <a:pPr indent="-279400" lvl="0" marL="228600" rtl="0" algn="l">
              <a:lnSpc>
                <a:spcPct val="90000"/>
              </a:lnSpc>
              <a:spcBef>
                <a:spcPts val="1000"/>
              </a:spcBef>
              <a:spcAft>
                <a:spcPts val="0"/>
              </a:spcAft>
              <a:buClr>
                <a:schemeClr val="lt1"/>
              </a:buClr>
              <a:buSzPts val="4400"/>
              <a:buChar char="•"/>
            </a:pPr>
            <a:r>
              <a:rPr lang="en-US" sz="4400"/>
              <a:t>Overfishing</a:t>
            </a:r>
            <a:endParaRPr/>
          </a:p>
          <a:p>
            <a:pPr indent="-279400" lvl="0" marL="228600" rtl="0" algn="l">
              <a:lnSpc>
                <a:spcPct val="90000"/>
              </a:lnSpc>
              <a:spcBef>
                <a:spcPts val="1000"/>
              </a:spcBef>
              <a:spcAft>
                <a:spcPts val="0"/>
              </a:spcAft>
              <a:buClr>
                <a:schemeClr val="lt1"/>
              </a:buClr>
              <a:buSzPts val="4400"/>
              <a:buChar char="•"/>
            </a:pPr>
            <a:r>
              <a:rPr lang="en-US" sz="4400"/>
              <a:t>Oil spills</a:t>
            </a:r>
            <a:endParaRPr/>
          </a:p>
          <a:p>
            <a:pPr indent="-279400" lvl="0" marL="228600" rtl="0" algn="l">
              <a:lnSpc>
                <a:spcPct val="90000"/>
              </a:lnSpc>
              <a:spcBef>
                <a:spcPts val="1000"/>
              </a:spcBef>
              <a:spcAft>
                <a:spcPts val="0"/>
              </a:spcAft>
              <a:buClr>
                <a:schemeClr val="lt1"/>
              </a:buClr>
              <a:buSzPts val="4400"/>
              <a:buChar char="•"/>
            </a:pPr>
            <a:r>
              <a:rPr lang="en-US" sz="4400"/>
              <a:t>Toxic chemicals</a:t>
            </a:r>
            <a:endParaRPr sz="4400"/>
          </a:p>
        </p:txBody>
      </p:sp>
      <p:pic>
        <p:nvPicPr>
          <p:cNvPr id="255" name="Google Shape;255;p12"/>
          <p:cNvPicPr preferRelativeResize="0"/>
          <p:nvPr/>
        </p:nvPicPr>
        <p:blipFill rotWithShape="1">
          <a:blip r:embed="rId3">
            <a:alphaModFix/>
          </a:blip>
          <a:srcRect b="0" l="0" r="0" t="0"/>
          <a:stretch/>
        </p:blipFill>
        <p:spPr>
          <a:xfrm>
            <a:off x="3666875" y="991340"/>
            <a:ext cx="3466748" cy="1941379"/>
          </a:xfrm>
          <a:prstGeom prst="rect">
            <a:avLst/>
          </a:prstGeom>
          <a:noFill/>
          <a:ln>
            <a:noFill/>
          </a:ln>
        </p:spPr>
      </p:pic>
      <p:pic>
        <p:nvPicPr>
          <p:cNvPr id="256" name="Google Shape;256;p12"/>
          <p:cNvPicPr preferRelativeResize="0"/>
          <p:nvPr/>
        </p:nvPicPr>
        <p:blipFill rotWithShape="1">
          <a:blip r:embed="rId4">
            <a:alphaModFix/>
          </a:blip>
          <a:srcRect b="0" l="0" r="0" t="0"/>
          <a:stretch/>
        </p:blipFill>
        <p:spPr>
          <a:xfrm>
            <a:off x="5081608" y="2956751"/>
            <a:ext cx="2952680" cy="1982822"/>
          </a:xfrm>
          <a:prstGeom prst="rect">
            <a:avLst/>
          </a:prstGeom>
          <a:noFill/>
          <a:ln>
            <a:noFill/>
          </a:ln>
        </p:spPr>
      </p:pic>
      <p:pic>
        <p:nvPicPr>
          <p:cNvPr id="257" name="Google Shape;257;p12"/>
          <p:cNvPicPr preferRelativeResize="0"/>
          <p:nvPr/>
        </p:nvPicPr>
        <p:blipFill rotWithShape="1">
          <a:blip r:embed="rId5">
            <a:alphaModFix/>
          </a:blip>
          <a:srcRect b="0" l="0" r="0" t="0"/>
          <a:stretch/>
        </p:blipFill>
        <p:spPr>
          <a:xfrm>
            <a:off x="5804063" y="4987637"/>
            <a:ext cx="3339936" cy="1870364"/>
          </a:xfrm>
          <a:prstGeom prst="rect">
            <a:avLst/>
          </a:prstGeom>
          <a:noFill/>
          <a:ln>
            <a:noFill/>
          </a:ln>
        </p:spPr>
      </p:pic>
      <p:sp>
        <p:nvSpPr>
          <p:cNvPr id="258" name="Google Shape;258;p12"/>
          <p:cNvSpPr txBox="1"/>
          <p:nvPr>
            <p:ph idx="2" type="body"/>
          </p:nvPr>
        </p:nvSpPr>
        <p:spPr>
          <a:xfrm>
            <a:off x="0" y="0"/>
            <a:ext cx="9143999" cy="943276"/>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600"/>
              <a:buNone/>
            </a:pPr>
            <a:r>
              <a:rPr b="0" lang="en-US" sz="6600">
                <a:solidFill>
                  <a:schemeClr val="dk1"/>
                </a:solidFill>
              </a:rPr>
              <a:t>Threats</a:t>
            </a:r>
            <a:endParaRPr b="0" sz="6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3"/>
          <p:cNvPicPr preferRelativeResize="0"/>
          <p:nvPr>
            <p:ph idx="2" type="pic"/>
          </p:nvPr>
        </p:nvPicPr>
        <p:blipFill rotWithShape="1">
          <a:blip r:embed="rId3">
            <a:alphaModFix/>
          </a:blip>
          <a:srcRect b="0" l="26795" r="26795" t="0"/>
          <a:stretch/>
        </p:blipFill>
        <p:spPr>
          <a:xfrm>
            <a:off x="757384" y="862189"/>
            <a:ext cx="3583708" cy="4342697"/>
          </a:xfrm>
          <a:prstGeom prst="rect">
            <a:avLst/>
          </a:prstGeom>
          <a:noFill/>
          <a:ln>
            <a:noFill/>
          </a:ln>
        </p:spPr>
      </p:pic>
      <p:pic>
        <p:nvPicPr>
          <p:cNvPr id="264" name="Google Shape;264;p13"/>
          <p:cNvPicPr preferRelativeResize="0"/>
          <p:nvPr/>
        </p:nvPicPr>
        <p:blipFill rotWithShape="1">
          <a:blip r:embed="rId4">
            <a:alphaModFix/>
          </a:blip>
          <a:srcRect b="0" l="0" r="0" t="0"/>
          <a:stretch/>
        </p:blipFill>
        <p:spPr>
          <a:xfrm>
            <a:off x="4592349" y="1545680"/>
            <a:ext cx="3978997" cy="26478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14"/>
          <p:cNvPicPr preferRelativeResize="0"/>
          <p:nvPr/>
        </p:nvPicPr>
        <p:blipFill rotWithShape="1">
          <a:blip r:embed="rId3">
            <a:alphaModFix/>
          </a:blip>
          <a:srcRect b="0" l="0" r="0" t="0"/>
          <a:stretch/>
        </p:blipFill>
        <p:spPr>
          <a:xfrm>
            <a:off x="111400" y="60316"/>
            <a:ext cx="7097782" cy="3570730"/>
          </a:xfrm>
          <a:prstGeom prst="rect">
            <a:avLst/>
          </a:prstGeom>
          <a:noFill/>
          <a:ln>
            <a:noFill/>
          </a:ln>
        </p:spPr>
      </p:pic>
      <p:pic>
        <p:nvPicPr>
          <p:cNvPr id="270" name="Google Shape;270;p14"/>
          <p:cNvPicPr preferRelativeResize="0"/>
          <p:nvPr/>
        </p:nvPicPr>
        <p:blipFill rotWithShape="1">
          <a:blip r:embed="rId4">
            <a:alphaModFix/>
          </a:blip>
          <a:srcRect b="0" l="0" r="0" t="0"/>
          <a:stretch/>
        </p:blipFill>
        <p:spPr>
          <a:xfrm>
            <a:off x="1841598" y="3650598"/>
            <a:ext cx="4042367" cy="26887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5"/>
          <p:cNvSpPr txBox="1"/>
          <p:nvPr>
            <p:ph idx="3" type="body"/>
          </p:nvPr>
        </p:nvSpPr>
        <p:spPr>
          <a:xfrm>
            <a:off x="427523" y="1322408"/>
            <a:ext cx="4243668" cy="406841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5B7F"/>
              </a:buClr>
              <a:buSzPts val="2400"/>
              <a:buChar char="•"/>
            </a:pPr>
            <a:r>
              <a:rPr lang="en-US" sz="2400"/>
              <a:t>Raise awareness</a:t>
            </a:r>
            <a:endParaRPr/>
          </a:p>
          <a:p>
            <a:pPr indent="-228600" lvl="0" marL="228600" rtl="0" algn="l">
              <a:lnSpc>
                <a:spcPct val="90000"/>
              </a:lnSpc>
              <a:spcBef>
                <a:spcPts val="1000"/>
              </a:spcBef>
              <a:spcAft>
                <a:spcPts val="0"/>
              </a:spcAft>
              <a:buClr>
                <a:srgbClr val="005B7F"/>
              </a:buClr>
              <a:buSzPts val="2400"/>
              <a:buChar char="•"/>
            </a:pPr>
            <a:r>
              <a:rPr lang="en-US" sz="2400"/>
              <a:t>Participate in beach clean ups</a:t>
            </a:r>
            <a:endParaRPr/>
          </a:p>
          <a:p>
            <a:pPr indent="-228600" lvl="0" marL="228600" rtl="0" algn="l">
              <a:lnSpc>
                <a:spcPct val="90000"/>
              </a:lnSpc>
              <a:spcBef>
                <a:spcPts val="1000"/>
              </a:spcBef>
              <a:spcAft>
                <a:spcPts val="0"/>
              </a:spcAft>
              <a:buClr>
                <a:srgbClr val="005B7F"/>
              </a:buClr>
              <a:buSzPts val="2400"/>
              <a:buChar char="•"/>
            </a:pPr>
            <a:r>
              <a:rPr lang="en-US" sz="2400"/>
              <a:t>Recycle</a:t>
            </a:r>
            <a:endParaRPr/>
          </a:p>
          <a:p>
            <a:pPr indent="-228600" lvl="0" marL="228600" rtl="0" algn="l">
              <a:lnSpc>
                <a:spcPct val="90000"/>
              </a:lnSpc>
              <a:spcBef>
                <a:spcPts val="1000"/>
              </a:spcBef>
              <a:spcAft>
                <a:spcPts val="0"/>
              </a:spcAft>
              <a:buClr>
                <a:srgbClr val="005B7F"/>
              </a:buClr>
              <a:buSzPts val="2400"/>
              <a:buChar char="•"/>
            </a:pPr>
            <a:r>
              <a:rPr lang="en-US" sz="2400"/>
              <a:t>Sustainable fishing</a:t>
            </a:r>
            <a:endParaRPr/>
          </a:p>
          <a:p>
            <a:pPr indent="-228600" lvl="0" marL="228600" rtl="0" algn="l">
              <a:lnSpc>
                <a:spcPct val="90000"/>
              </a:lnSpc>
              <a:spcBef>
                <a:spcPts val="1000"/>
              </a:spcBef>
              <a:spcAft>
                <a:spcPts val="0"/>
              </a:spcAft>
              <a:buClr>
                <a:srgbClr val="005B7F"/>
              </a:buClr>
              <a:buSzPts val="2400"/>
              <a:buChar char="•"/>
            </a:pPr>
            <a:r>
              <a:rPr lang="en-US" sz="2400"/>
              <a:t>Educate yourself about the marine environment </a:t>
            </a:r>
            <a:endParaRPr/>
          </a:p>
          <a:p>
            <a:pPr indent="-228600" lvl="0" marL="228600" rtl="0" algn="l">
              <a:lnSpc>
                <a:spcPct val="90000"/>
              </a:lnSpc>
              <a:spcBef>
                <a:spcPts val="1000"/>
              </a:spcBef>
              <a:spcAft>
                <a:spcPts val="0"/>
              </a:spcAft>
              <a:buClr>
                <a:srgbClr val="005B7F"/>
              </a:buClr>
              <a:buSzPts val="2400"/>
              <a:buChar char="•"/>
            </a:pPr>
            <a:r>
              <a:rPr lang="en-US" sz="2400"/>
              <a:t>Support organizations such as CapeNature</a:t>
            </a:r>
            <a:endParaRPr/>
          </a:p>
          <a:p>
            <a:pPr indent="-228600" lvl="0" marL="228600" rtl="0" algn="l">
              <a:lnSpc>
                <a:spcPct val="90000"/>
              </a:lnSpc>
              <a:spcBef>
                <a:spcPts val="1000"/>
              </a:spcBef>
              <a:spcAft>
                <a:spcPts val="0"/>
              </a:spcAft>
              <a:buClr>
                <a:srgbClr val="005B7F"/>
              </a:buClr>
              <a:buSzPts val="2400"/>
              <a:buChar char="•"/>
            </a:pPr>
            <a:r>
              <a:rPr lang="en-US" sz="2400"/>
              <a:t>Make safe seafood choice</a:t>
            </a:r>
            <a:endParaRPr/>
          </a:p>
          <a:p>
            <a:pPr indent="-228600" lvl="0" marL="228600" rtl="0" algn="l">
              <a:lnSpc>
                <a:spcPct val="90000"/>
              </a:lnSpc>
              <a:spcBef>
                <a:spcPts val="1000"/>
              </a:spcBef>
              <a:spcAft>
                <a:spcPts val="0"/>
              </a:spcAft>
              <a:buClr>
                <a:srgbClr val="005B7F"/>
              </a:buClr>
              <a:buSzPts val="2400"/>
              <a:buChar char="•"/>
            </a:pPr>
            <a:r>
              <a:rPr lang="en-US" sz="2400"/>
              <a:t>DO NOT LITTER</a:t>
            </a:r>
            <a:endParaRPr/>
          </a:p>
          <a:p>
            <a:pPr indent="-101600" lvl="0" marL="228600" rtl="0" algn="l">
              <a:lnSpc>
                <a:spcPct val="90000"/>
              </a:lnSpc>
              <a:spcBef>
                <a:spcPts val="1000"/>
              </a:spcBef>
              <a:spcAft>
                <a:spcPts val="0"/>
              </a:spcAft>
              <a:buClr>
                <a:srgbClr val="005B7F"/>
              </a:buClr>
              <a:buSzPts val="2000"/>
              <a:buNone/>
            </a:pPr>
            <a:r>
              <a:t/>
            </a:r>
            <a:endParaRPr/>
          </a:p>
        </p:txBody>
      </p:sp>
      <p:sp>
        <p:nvSpPr>
          <p:cNvPr id="276" name="Google Shape;276;p15"/>
          <p:cNvSpPr txBox="1"/>
          <p:nvPr>
            <p:ph idx="2" type="body"/>
          </p:nvPr>
        </p:nvSpPr>
        <p:spPr>
          <a:xfrm>
            <a:off x="0" y="0"/>
            <a:ext cx="9143999" cy="943276"/>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600"/>
              <a:buNone/>
            </a:pPr>
            <a:r>
              <a:rPr b="0" lang="en-US" sz="6600">
                <a:solidFill>
                  <a:schemeClr val="dk1"/>
                </a:solidFill>
              </a:rPr>
              <a:t>How can we help?</a:t>
            </a:r>
            <a:endParaRPr b="0" sz="6600">
              <a:solidFill>
                <a:schemeClr val="dk1"/>
              </a:solidFill>
            </a:endParaRPr>
          </a:p>
        </p:txBody>
      </p:sp>
      <p:pic>
        <p:nvPicPr>
          <p:cNvPr id="277" name="Google Shape;277;p15"/>
          <p:cNvPicPr preferRelativeResize="0"/>
          <p:nvPr/>
        </p:nvPicPr>
        <p:blipFill rotWithShape="1">
          <a:blip r:embed="rId3">
            <a:alphaModFix/>
          </a:blip>
          <a:srcRect b="0" l="0" r="0" t="0"/>
          <a:stretch/>
        </p:blipFill>
        <p:spPr>
          <a:xfrm>
            <a:off x="6472282" y="3413042"/>
            <a:ext cx="2543175" cy="1800225"/>
          </a:xfrm>
          <a:prstGeom prst="rect">
            <a:avLst/>
          </a:prstGeom>
          <a:noFill/>
          <a:ln>
            <a:noFill/>
          </a:ln>
        </p:spPr>
      </p:pic>
      <p:pic>
        <p:nvPicPr>
          <p:cNvPr id="278" name="Google Shape;278;p15"/>
          <p:cNvPicPr preferRelativeResize="0"/>
          <p:nvPr/>
        </p:nvPicPr>
        <p:blipFill rotWithShape="1">
          <a:blip r:embed="rId4">
            <a:alphaModFix/>
          </a:blip>
          <a:srcRect b="0" l="0" r="0" t="0"/>
          <a:stretch/>
        </p:blipFill>
        <p:spPr>
          <a:xfrm>
            <a:off x="4571999" y="3356616"/>
            <a:ext cx="1819275" cy="2505075"/>
          </a:xfrm>
          <a:prstGeom prst="rect">
            <a:avLst/>
          </a:prstGeom>
          <a:noFill/>
          <a:ln>
            <a:noFill/>
          </a:ln>
        </p:spPr>
      </p:pic>
      <p:sp>
        <p:nvSpPr>
          <p:cNvPr id="279" name="Google Shape;279;p15"/>
          <p:cNvSpPr/>
          <p:nvPr/>
        </p:nvSpPr>
        <p:spPr>
          <a:xfrm rot="-5400000">
            <a:off x="4792299" y="3591572"/>
            <a:ext cx="1220672" cy="4176112"/>
          </a:xfrm>
          <a:prstGeom prst="curvedRightArrow">
            <a:avLst>
              <a:gd fmla="val 25000" name="adj1"/>
              <a:gd fmla="val 50000" name="adj2"/>
              <a:gd fmla="val 25000" name="adj3"/>
            </a:avLst>
          </a:prstGeom>
          <a:solidFill>
            <a:srgbClr val="00567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280" name="Google Shape;280;p15"/>
          <p:cNvPicPr preferRelativeResize="0"/>
          <p:nvPr/>
        </p:nvPicPr>
        <p:blipFill rotWithShape="1">
          <a:blip r:embed="rId5">
            <a:alphaModFix/>
          </a:blip>
          <a:srcRect b="0" l="0" r="0" t="0"/>
          <a:stretch/>
        </p:blipFill>
        <p:spPr>
          <a:xfrm>
            <a:off x="5621633" y="1408381"/>
            <a:ext cx="2619375" cy="1743075"/>
          </a:xfrm>
          <a:prstGeom prst="rect">
            <a:avLst/>
          </a:prstGeom>
          <a:noFill/>
          <a:ln>
            <a:noFill/>
          </a:ln>
        </p:spPr>
      </p:pic>
      <p:sp>
        <p:nvSpPr>
          <p:cNvPr id="281" name="Google Shape;281;p15"/>
          <p:cNvSpPr/>
          <p:nvPr/>
        </p:nvSpPr>
        <p:spPr>
          <a:xfrm flipH="1" rot="-5400000">
            <a:off x="4506196" y="-112726"/>
            <a:ext cx="1015999" cy="2916174"/>
          </a:xfrm>
          <a:prstGeom prst="curvedRightArrow">
            <a:avLst>
              <a:gd fmla="val 25000" name="adj1"/>
              <a:gd fmla="val 50000" name="adj2"/>
              <a:gd fmla="val 25000" name="adj3"/>
            </a:avLst>
          </a:prstGeom>
          <a:solidFill>
            <a:srgbClr val="00567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6"/>
          <p:cNvSpPr txBox="1"/>
          <p:nvPr>
            <p:ph idx="2" type="body"/>
          </p:nvPr>
        </p:nvSpPr>
        <p:spPr>
          <a:xfrm>
            <a:off x="244765" y="350981"/>
            <a:ext cx="8631381" cy="96773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None/>
            </a:pPr>
            <a:r>
              <a:rPr lang="en-US"/>
              <a:t>We are making a difference, what are you pledging to do to save our marine biodiversity?</a:t>
            </a:r>
            <a:endParaRPr/>
          </a:p>
        </p:txBody>
      </p:sp>
      <p:pic>
        <p:nvPicPr>
          <p:cNvPr id="287" name="Google Shape;287;p16"/>
          <p:cNvPicPr preferRelativeResize="0"/>
          <p:nvPr/>
        </p:nvPicPr>
        <p:blipFill rotWithShape="1">
          <a:blip r:embed="rId3">
            <a:alphaModFix/>
          </a:blip>
          <a:srcRect b="0" l="0" r="0" t="0"/>
          <a:stretch/>
        </p:blipFill>
        <p:spPr>
          <a:xfrm>
            <a:off x="337779" y="1429552"/>
            <a:ext cx="6346137" cy="42307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
          <p:cNvPicPr preferRelativeResize="0"/>
          <p:nvPr/>
        </p:nvPicPr>
        <p:blipFill rotWithShape="1">
          <a:blip r:embed="rId3">
            <a:alphaModFix/>
          </a:blip>
          <a:srcRect b="0" l="0" r="0" t="0"/>
          <a:stretch/>
        </p:blipFill>
        <p:spPr>
          <a:xfrm>
            <a:off x="0" y="3708143"/>
            <a:ext cx="2096087" cy="3149858"/>
          </a:xfrm>
          <a:prstGeom prst="rect">
            <a:avLst/>
          </a:prstGeom>
          <a:noFill/>
          <a:ln>
            <a:noFill/>
          </a:ln>
        </p:spPr>
      </p:pic>
      <p:sp>
        <p:nvSpPr>
          <p:cNvPr id="153" name="Google Shape;153;p2"/>
          <p:cNvSpPr txBox="1"/>
          <p:nvPr>
            <p:ph idx="5" type="body"/>
          </p:nvPr>
        </p:nvSpPr>
        <p:spPr>
          <a:xfrm>
            <a:off x="1" y="1"/>
            <a:ext cx="9143999" cy="1714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5B7F"/>
              </a:buClr>
              <a:buSzPts val="1600"/>
              <a:buFont typeface="Arial"/>
              <a:buNone/>
            </a:pPr>
            <a:r>
              <a:t/>
            </a:r>
            <a:endParaRPr b="0" i="0" sz="1600" u="none" cap="none" strike="noStrike">
              <a:solidFill>
                <a:schemeClr val="dk1"/>
              </a:solidFill>
              <a:latin typeface="Gill Sans"/>
              <a:ea typeface="Gill Sans"/>
              <a:cs typeface="Gill Sans"/>
              <a:sym typeface="Gill Sans"/>
            </a:endParaRPr>
          </a:p>
          <a:p>
            <a:pPr indent="0" lvl="0" marL="0" marR="0" rtl="0" algn="ctr">
              <a:lnSpc>
                <a:spcPct val="90000"/>
              </a:lnSpc>
              <a:spcBef>
                <a:spcPts val="1000"/>
              </a:spcBef>
              <a:spcAft>
                <a:spcPts val="0"/>
              </a:spcAft>
              <a:buClr>
                <a:schemeClr val="dk1"/>
              </a:buClr>
              <a:buSzPts val="6600"/>
              <a:buFont typeface="Arial"/>
              <a:buNone/>
            </a:pPr>
            <a:r>
              <a:rPr b="0" i="0" lang="en-US" sz="6600" u="none" cap="none" strike="noStrike">
                <a:solidFill>
                  <a:schemeClr val="dk1"/>
                </a:solidFill>
                <a:latin typeface="Gill Sans"/>
                <a:ea typeface="Gill Sans"/>
                <a:cs typeface="Gill Sans"/>
                <a:sym typeface="Gill Sans"/>
              </a:rPr>
              <a:t>Introduction</a:t>
            </a:r>
            <a:endParaRPr b="0" i="0" sz="6600" u="none" cap="none" strike="noStrike">
              <a:solidFill>
                <a:schemeClr val="dk1"/>
              </a:solidFill>
              <a:latin typeface="Gill Sans"/>
              <a:ea typeface="Gill Sans"/>
              <a:cs typeface="Gill Sans"/>
              <a:sym typeface="Gill Sans"/>
            </a:endParaRPr>
          </a:p>
        </p:txBody>
      </p:sp>
      <p:pic>
        <p:nvPicPr>
          <p:cNvPr id="154" name="Google Shape;154;p2"/>
          <p:cNvPicPr preferRelativeResize="0"/>
          <p:nvPr/>
        </p:nvPicPr>
        <p:blipFill rotWithShape="1">
          <a:blip r:embed="rId4">
            <a:alphaModFix/>
          </a:blip>
          <a:srcRect b="0" l="0" r="0" t="0"/>
          <a:stretch/>
        </p:blipFill>
        <p:spPr>
          <a:xfrm>
            <a:off x="1" y="1714501"/>
            <a:ext cx="3839571" cy="2875972"/>
          </a:xfrm>
          <a:prstGeom prst="rect">
            <a:avLst/>
          </a:prstGeom>
          <a:noFill/>
          <a:ln>
            <a:noFill/>
          </a:ln>
        </p:spPr>
      </p:pic>
      <p:pic>
        <p:nvPicPr>
          <p:cNvPr id="155" name="Google Shape;155;p2"/>
          <p:cNvPicPr preferRelativeResize="0"/>
          <p:nvPr/>
        </p:nvPicPr>
        <p:blipFill rotWithShape="1">
          <a:blip r:embed="rId5">
            <a:alphaModFix/>
          </a:blip>
          <a:srcRect b="0" l="0" r="0" t="0"/>
          <a:stretch/>
        </p:blipFill>
        <p:spPr>
          <a:xfrm>
            <a:off x="3431310" y="1685197"/>
            <a:ext cx="3878694" cy="2905276"/>
          </a:xfrm>
          <a:prstGeom prst="rect">
            <a:avLst/>
          </a:prstGeom>
          <a:noFill/>
          <a:ln>
            <a:noFill/>
          </a:ln>
        </p:spPr>
      </p:pic>
      <p:pic>
        <p:nvPicPr>
          <p:cNvPr id="156" name="Google Shape;156;p2"/>
          <p:cNvPicPr preferRelativeResize="0"/>
          <p:nvPr/>
        </p:nvPicPr>
        <p:blipFill rotWithShape="1">
          <a:blip r:embed="rId6">
            <a:alphaModFix/>
          </a:blip>
          <a:srcRect b="0" l="0" r="0" t="0"/>
          <a:stretch/>
        </p:blipFill>
        <p:spPr>
          <a:xfrm>
            <a:off x="6862619" y="1685197"/>
            <a:ext cx="2279246" cy="3042911"/>
          </a:xfrm>
          <a:prstGeom prst="rect">
            <a:avLst/>
          </a:prstGeom>
          <a:noFill/>
          <a:ln>
            <a:noFill/>
          </a:ln>
        </p:spPr>
      </p:pic>
      <p:pic>
        <p:nvPicPr>
          <p:cNvPr id="157" name="Google Shape;157;p2"/>
          <p:cNvPicPr preferRelativeResize="0"/>
          <p:nvPr/>
        </p:nvPicPr>
        <p:blipFill rotWithShape="1">
          <a:blip r:embed="rId7">
            <a:alphaModFix/>
          </a:blip>
          <a:srcRect b="0" l="0" r="0" t="0"/>
          <a:stretch/>
        </p:blipFill>
        <p:spPr>
          <a:xfrm>
            <a:off x="5505707" y="4590473"/>
            <a:ext cx="3638292" cy="2267527"/>
          </a:xfrm>
          <a:prstGeom prst="rect">
            <a:avLst/>
          </a:prstGeom>
          <a:noFill/>
          <a:ln>
            <a:noFill/>
          </a:ln>
        </p:spPr>
      </p:pic>
      <p:pic>
        <p:nvPicPr>
          <p:cNvPr id="158" name="Google Shape;158;p2"/>
          <p:cNvPicPr preferRelativeResize="0"/>
          <p:nvPr/>
        </p:nvPicPr>
        <p:blipFill rotWithShape="1">
          <a:blip r:embed="rId8">
            <a:alphaModFix/>
          </a:blip>
          <a:srcRect b="0" l="0" r="0" t="0"/>
          <a:stretch/>
        </p:blipFill>
        <p:spPr>
          <a:xfrm>
            <a:off x="2098222" y="4590473"/>
            <a:ext cx="3407485" cy="22675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
          <p:cNvSpPr/>
          <p:nvPr/>
        </p:nvSpPr>
        <p:spPr>
          <a:xfrm>
            <a:off x="332509" y="731739"/>
            <a:ext cx="8811491"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50">
              <a:solidFill>
                <a:srgbClr val="000000"/>
              </a:solidFill>
              <a:latin typeface="Gill Sans"/>
              <a:ea typeface="Gill Sans"/>
              <a:cs typeface="Gill Sans"/>
              <a:sym typeface="Gill Sans"/>
            </a:endParaRPr>
          </a:p>
          <a:p>
            <a:pPr indent="0" lvl="0" marL="0" marR="0" rtl="0" algn="l">
              <a:spcBef>
                <a:spcPts val="0"/>
              </a:spcBef>
              <a:spcAft>
                <a:spcPts val="0"/>
              </a:spcAft>
              <a:buNone/>
            </a:pPr>
            <a:r>
              <a:t/>
            </a:r>
            <a:endParaRPr sz="105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050">
              <a:solidFill>
                <a:schemeClr val="dk1"/>
              </a:solidFill>
              <a:latin typeface="Gill Sans"/>
              <a:ea typeface="Gill Sans"/>
              <a:cs typeface="Gill Sans"/>
              <a:sym typeface="Gill Sans"/>
            </a:endParaRPr>
          </a:p>
          <a:p>
            <a:pPr indent="0" lvl="0" marL="0" marR="0" rtl="0" algn="l">
              <a:spcBef>
                <a:spcPts val="0"/>
              </a:spcBef>
              <a:spcAft>
                <a:spcPts val="0"/>
              </a:spcAft>
              <a:buNone/>
            </a:pPr>
            <a:r>
              <a:t/>
            </a:r>
            <a:endParaRPr sz="1050">
              <a:solidFill>
                <a:schemeClr val="dk1"/>
              </a:solidFill>
              <a:latin typeface="Gill Sans"/>
              <a:ea typeface="Gill Sans"/>
              <a:cs typeface="Gill Sans"/>
              <a:sym typeface="Gill Sans"/>
            </a:endParaRPr>
          </a:p>
        </p:txBody>
      </p:sp>
      <p:sp>
        <p:nvSpPr>
          <p:cNvPr id="164" name="Google Shape;164;p3"/>
          <p:cNvSpPr txBox="1"/>
          <p:nvPr>
            <p:ph idx="2" type="body"/>
          </p:nvPr>
        </p:nvSpPr>
        <p:spPr>
          <a:xfrm>
            <a:off x="332509" y="480692"/>
            <a:ext cx="8811491" cy="64812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None/>
            </a:pPr>
            <a:r>
              <a:rPr lang="en-US"/>
              <a:t>The world is made up of a variety of plants and animals – we call the variety of life on Earth…</a:t>
            </a:r>
            <a:endParaRPr/>
          </a:p>
        </p:txBody>
      </p:sp>
      <p:sp>
        <p:nvSpPr>
          <p:cNvPr id="165" name="Google Shape;165;p3"/>
          <p:cNvSpPr txBox="1"/>
          <p:nvPr>
            <p:ph idx="2" type="body"/>
          </p:nvPr>
        </p:nvSpPr>
        <p:spPr>
          <a:xfrm>
            <a:off x="226289" y="1456328"/>
            <a:ext cx="8811491" cy="64812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AED242"/>
              </a:buClr>
              <a:buSzPts val="6000"/>
              <a:buNone/>
            </a:pPr>
            <a:r>
              <a:rPr lang="en-US" sz="6000">
                <a:solidFill>
                  <a:srgbClr val="AED242"/>
                </a:solidFill>
              </a:rPr>
              <a:t>B I O D I  V E  R S I  T  Y</a:t>
            </a:r>
            <a:endParaRPr sz="6000">
              <a:solidFill>
                <a:srgbClr val="AED242"/>
              </a:solidFill>
            </a:endParaRPr>
          </a:p>
        </p:txBody>
      </p:sp>
      <p:pic>
        <p:nvPicPr>
          <p:cNvPr id="166" name="Google Shape;166;p3"/>
          <p:cNvPicPr preferRelativeResize="0"/>
          <p:nvPr/>
        </p:nvPicPr>
        <p:blipFill rotWithShape="1">
          <a:blip r:embed="rId3">
            <a:alphaModFix/>
          </a:blip>
          <a:srcRect b="0" l="0" r="0" t="0"/>
          <a:stretch/>
        </p:blipFill>
        <p:spPr>
          <a:xfrm>
            <a:off x="0" y="2104452"/>
            <a:ext cx="9144000" cy="73461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822"/>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
          <p:cNvSpPr txBox="1"/>
          <p:nvPr>
            <p:ph idx="2" type="body"/>
          </p:nvPr>
        </p:nvSpPr>
        <p:spPr>
          <a:xfrm>
            <a:off x="583066" y="434109"/>
            <a:ext cx="7742015" cy="1126658"/>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None/>
            </a:pPr>
            <a:r>
              <a:rPr lang="en-US"/>
              <a:t>Marine biodiversity is the variety of plant and animal life that we find in the oceans and seas.</a:t>
            </a:r>
            <a:endParaRPr/>
          </a:p>
        </p:txBody>
      </p:sp>
      <p:pic>
        <p:nvPicPr>
          <p:cNvPr id="172" name="Google Shape;172;p4"/>
          <p:cNvPicPr preferRelativeResize="0"/>
          <p:nvPr/>
        </p:nvPicPr>
        <p:blipFill rotWithShape="1">
          <a:blip r:embed="rId3">
            <a:alphaModFix/>
          </a:blip>
          <a:srcRect b="0" l="0" r="0" t="0"/>
          <a:stretch/>
        </p:blipFill>
        <p:spPr>
          <a:xfrm>
            <a:off x="5546621" y="1721286"/>
            <a:ext cx="3349962" cy="2512470"/>
          </a:xfrm>
          <a:prstGeom prst="rect">
            <a:avLst/>
          </a:prstGeom>
          <a:noFill/>
          <a:ln>
            <a:noFill/>
          </a:ln>
        </p:spPr>
      </p:pic>
      <p:pic>
        <p:nvPicPr>
          <p:cNvPr id="173" name="Google Shape;173;p4"/>
          <p:cNvPicPr preferRelativeResize="0"/>
          <p:nvPr/>
        </p:nvPicPr>
        <p:blipFill rotWithShape="1">
          <a:blip r:embed="rId4">
            <a:alphaModFix/>
          </a:blip>
          <a:srcRect b="0" l="0" r="0" t="0"/>
          <a:stretch/>
        </p:blipFill>
        <p:spPr>
          <a:xfrm>
            <a:off x="1394691" y="1721286"/>
            <a:ext cx="3967037" cy="2472414"/>
          </a:xfrm>
          <a:prstGeom prst="rect">
            <a:avLst/>
          </a:prstGeom>
          <a:noFill/>
          <a:ln>
            <a:noFill/>
          </a:ln>
        </p:spPr>
      </p:pic>
      <p:pic>
        <p:nvPicPr>
          <p:cNvPr id="174" name="Google Shape;174;p4"/>
          <p:cNvPicPr preferRelativeResize="0"/>
          <p:nvPr/>
        </p:nvPicPr>
        <p:blipFill rotWithShape="1">
          <a:blip r:embed="rId5">
            <a:alphaModFix/>
          </a:blip>
          <a:srcRect b="0" l="0" r="0" t="0"/>
          <a:stretch/>
        </p:blipFill>
        <p:spPr>
          <a:xfrm>
            <a:off x="2069917" y="4394276"/>
            <a:ext cx="3067434" cy="2297615"/>
          </a:xfrm>
          <a:prstGeom prst="rect">
            <a:avLst/>
          </a:prstGeom>
          <a:noFill/>
          <a:ln>
            <a:noFill/>
          </a:ln>
        </p:spPr>
      </p:pic>
      <p:sp>
        <p:nvSpPr>
          <p:cNvPr descr="77+] Marine Life Wallpaper on WallpaperSafari" id="175" name="Google Shape;175;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176" name="Google Shape;176;p4"/>
          <p:cNvPicPr preferRelativeResize="0"/>
          <p:nvPr/>
        </p:nvPicPr>
        <p:blipFill rotWithShape="1">
          <a:blip r:embed="rId6">
            <a:alphaModFix/>
          </a:blip>
          <a:srcRect b="0" l="0" r="0" t="0"/>
          <a:stretch/>
        </p:blipFill>
        <p:spPr>
          <a:xfrm>
            <a:off x="5279932" y="4394276"/>
            <a:ext cx="3686568" cy="2297615"/>
          </a:xfrm>
          <a:prstGeom prst="rect">
            <a:avLst/>
          </a:prstGeom>
          <a:noFill/>
          <a:ln>
            <a:noFill/>
          </a:ln>
        </p:spPr>
      </p:pic>
      <p:pic>
        <p:nvPicPr>
          <p:cNvPr id="177" name="Google Shape;177;p4"/>
          <p:cNvPicPr preferRelativeResize="0"/>
          <p:nvPr/>
        </p:nvPicPr>
        <p:blipFill rotWithShape="1">
          <a:blip r:embed="rId7">
            <a:alphaModFix/>
          </a:blip>
          <a:srcRect b="0" l="0" r="0" t="0"/>
          <a:stretch/>
        </p:blipFill>
        <p:spPr>
          <a:xfrm>
            <a:off x="184261" y="4072516"/>
            <a:ext cx="1743075" cy="261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idx="2" type="body"/>
          </p:nvPr>
        </p:nvSpPr>
        <p:spPr>
          <a:xfrm>
            <a:off x="318655" y="563420"/>
            <a:ext cx="7742015" cy="60309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5B7F"/>
              </a:buClr>
              <a:buSzPts val="3000"/>
              <a:buNone/>
            </a:pPr>
            <a:r>
              <a:rPr lang="en-US"/>
              <a:t>The marine environment is important because it provides:</a:t>
            </a:r>
            <a:endParaRPr/>
          </a:p>
        </p:txBody>
      </p:sp>
      <p:sp>
        <p:nvSpPr>
          <p:cNvPr id="183" name="Google Shape;183;p5"/>
          <p:cNvSpPr txBox="1"/>
          <p:nvPr/>
        </p:nvSpPr>
        <p:spPr>
          <a:xfrm>
            <a:off x="318654" y="1301246"/>
            <a:ext cx="6848764" cy="123110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Food for humans (and animals)…</a:t>
            </a:r>
            <a:endParaRPr sz="2800">
              <a:solidFill>
                <a:srgbClr val="005671"/>
              </a:solidFill>
              <a:latin typeface="Gill Sans"/>
              <a:ea typeface="Gill Sans"/>
              <a:cs typeface="Gill Sans"/>
              <a:sym typeface="Gill Sans"/>
            </a:endParaRPr>
          </a:p>
          <a:p>
            <a:pPr indent="0" lvl="0" marL="0" marR="0" rtl="0" algn="l">
              <a:spcBef>
                <a:spcPts val="0"/>
              </a:spcBef>
              <a:spcAft>
                <a:spcPts val="0"/>
              </a:spcAft>
              <a:buNone/>
            </a:pPr>
            <a:r>
              <a:t/>
            </a:r>
            <a:endParaRPr sz="2800">
              <a:solidFill>
                <a:srgbClr val="005671"/>
              </a:solidFill>
              <a:latin typeface="Gill Sans"/>
              <a:ea typeface="Gill Sans"/>
              <a:cs typeface="Gill Sans"/>
              <a:sym typeface="Gill Sans"/>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Gill Sans"/>
              <a:ea typeface="Gill Sans"/>
              <a:cs typeface="Gill Sans"/>
              <a:sym typeface="Gill Sans"/>
            </a:endParaRPr>
          </a:p>
        </p:txBody>
      </p:sp>
      <p:pic>
        <p:nvPicPr>
          <p:cNvPr id="184" name="Google Shape;184;p5"/>
          <p:cNvPicPr preferRelativeResize="0"/>
          <p:nvPr/>
        </p:nvPicPr>
        <p:blipFill rotWithShape="1">
          <a:blip r:embed="rId3">
            <a:alphaModFix/>
          </a:blip>
          <a:srcRect b="0" l="0" r="0" t="0"/>
          <a:stretch/>
        </p:blipFill>
        <p:spPr>
          <a:xfrm>
            <a:off x="400051" y="2035527"/>
            <a:ext cx="3361838" cy="1882629"/>
          </a:xfrm>
          <a:prstGeom prst="rect">
            <a:avLst/>
          </a:prstGeom>
          <a:noFill/>
          <a:ln>
            <a:noFill/>
          </a:ln>
        </p:spPr>
      </p:pic>
      <p:pic>
        <p:nvPicPr>
          <p:cNvPr id="185" name="Google Shape;185;p5"/>
          <p:cNvPicPr preferRelativeResize="0"/>
          <p:nvPr/>
        </p:nvPicPr>
        <p:blipFill rotWithShape="1">
          <a:blip r:embed="rId4">
            <a:alphaModFix/>
          </a:blip>
          <a:srcRect b="0" l="0" r="0" t="0"/>
          <a:stretch/>
        </p:blipFill>
        <p:spPr>
          <a:xfrm>
            <a:off x="5775187" y="690532"/>
            <a:ext cx="2085634" cy="1449865"/>
          </a:xfrm>
          <a:prstGeom prst="rect">
            <a:avLst/>
          </a:prstGeom>
          <a:noFill/>
          <a:ln>
            <a:noFill/>
          </a:ln>
        </p:spPr>
      </p:pic>
      <p:pic>
        <p:nvPicPr>
          <p:cNvPr id="186" name="Google Shape;186;p5"/>
          <p:cNvPicPr preferRelativeResize="0"/>
          <p:nvPr/>
        </p:nvPicPr>
        <p:blipFill rotWithShape="1">
          <a:blip r:embed="rId5">
            <a:alphaModFix/>
          </a:blip>
          <a:srcRect b="0" l="0" r="0" t="0"/>
          <a:stretch/>
        </p:blipFill>
        <p:spPr>
          <a:xfrm>
            <a:off x="3761889" y="2035525"/>
            <a:ext cx="2513407" cy="1882629"/>
          </a:xfrm>
          <a:prstGeom prst="rect">
            <a:avLst/>
          </a:prstGeom>
          <a:noFill/>
          <a:ln>
            <a:noFill/>
          </a:ln>
        </p:spPr>
      </p:pic>
      <p:pic>
        <p:nvPicPr>
          <p:cNvPr id="187" name="Google Shape;187;p5"/>
          <p:cNvPicPr preferRelativeResize="0"/>
          <p:nvPr/>
        </p:nvPicPr>
        <p:blipFill rotWithShape="1">
          <a:blip r:embed="rId6">
            <a:alphaModFix/>
          </a:blip>
          <a:srcRect b="0" l="0" r="0" t="0"/>
          <a:stretch/>
        </p:blipFill>
        <p:spPr>
          <a:xfrm>
            <a:off x="6244458" y="2035526"/>
            <a:ext cx="2803480" cy="1882629"/>
          </a:xfrm>
          <a:prstGeom prst="rect">
            <a:avLst/>
          </a:prstGeom>
          <a:noFill/>
          <a:ln>
            <a:noFill/>
          </a:ln>
        </p:spPr>
      </p:pic>
      <p:sp>
        <p:nvSpPr>
          <p:cNvPr id="188" name="Google Shape;188;p5"/>
          <p:cNvSpPr/>
          <p:nvPr/>
        </p:nvSpPr>
        <p:spPr>
          <a:xfrm>
            <a:off x="400777" y="4140833"/>
            <a:ext cx="85482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arial"/>
                <a:ea typeface="arial"/>
                <a:cs typeface="arial"/>
                <a:sym typeface="arial"/>
              </a:rPr>
              <a:t>0.97 to 2.7 trillion </a:t>
            </a:r>
            <a:r>
              <a:rPr b="1" lang="en-US" sz="1800">
                <a:solidFill>
                  <a:srgbClr val="005B7F"/>
                </a:solidFill>
                <a:latin typeface="arial"/>
                <a:ea typeface="arial"/>
                <a:cs typeface="arial"/>
                <a:sym typeface="arial"/>
              </a:rPr>
              <a:t>fish are caught</a:t>
            </a:r>
            <a:r>
              <a:rPr lang="en-US" sz="1800">
                <a:solidFill>
                  <a:srgbClr val="005B7F"/>
                </a:solidFill>
                <a:latin typeface="arial"/>
                <a:ea typeface="arial"/>
                <a:cs typeface="arial"/>
                <a:sym typeface="arial"/>
              </a:rPr>
              <a:t> from the wild every </a:t>
            </a:r>
            <a:r>
              <a:rPr b="1" lang="en-US" sz="1800">
                <a:solidFill>
                  <a:srgbClr val="005B7F"/>
                </a:solidFill>
                <a:latin typeface="arial"/>
                <a:ea typeface="arial"/>
                <a:cs typeface="arial"/>
                <a:sym typeface="arial"/>
              </a:rPr>
              <a:t>year.</a:t>
            </a:r>
            <a:r>
              <a:rPr lang="en-US" sz="1800">
                <a:solidFill>
                  <a:srgbClr val="005B7F"/>
                </a:solidFill>
                <a:latin typeface="arial"/>
                <a:ea typeface="arial"/>
                <a:cs typeface="arial"/>
                <a:sym typeface="arial"/>
              </a:rPr>
              <a:t> This doesn't include the billions of </a:t>
            </a:r>
            <a:r>
              <a:rPr b="1" lang="en-US" sz="1800">
                <a:solidFill>
                  <a:srgbClr val="005B7F"/>
                </a:solidFill>
                <a:latin typeface="arial"/>
                <a:ea typeface="arial"/>
                <a:cs typeface="arial"/>
                <a:sym typeface="arial"/>
              </a:rPr>
              <a:t>fish</a:t>
            </a:r>
            <a:r>
              <a:rPr lang="en-US" sz="1800">
                <a:solidFill>
                  <a:srgbClr val="005B7F"/>
                </a:solidFill>
                <a:latin typeface="arial"/>
                <a:ea typeface="arial"/>
                <a:cs typeface="arial"/>
                <a:sym typeface="arial"/>
              </a:rPr>
              <a:t> that </a:t>
            </a:r>
            <a:r>
              <a:rPr b="1" lang="en-US" sz="1800">
                <a:solidFill>
                  <a:srgbClr val="005B7F"/>
                </a:solidFill>
                <a:latin typeface="arial"/>
                <a:ea typeface="arial"/>
                <a:cs typeface="arial"/>
                <a:sym typeface="arial"/>
              </a:rPr>
              <a:t>are</a:t>
            </a:r>
            <a:r>
              <a:rPr lang="en-US" sz="1800">
                <a:solidFill>
                  <a:srgbClr val="005B7F"/>
                </a:solidFill>
                <a:latin typeface="arial"/>
                <a:ea typeface="arial"/>
                <a:cs typeface="arial"/>
                <a:sym typeface="arial"/>
              </a:rPr>
              <a:t> farmed.</a:t>
            </a:r>
            <a:endParaRPr sz="1800">
              <a:solidFill>
                <a:srgbClr val="005B7F"/>
              </a:solidFill>
              <a:latin typeface="Gill Sans"/>
              <a:ea typeface="Gill Sans"/>
              <a:cs typeface="Gill Sans"/>
              <a:sym typeface="Gill Sans"/>
            </a:endParaRPr>
          </a:p>
        </p:txBody>
      </p:sp>
      <p:pic>
        <p:nvPicPr>
          <p:cNvPr id="189" name="Google Shape;189;p5"/>
          <p:cNvPicPr preferRelativeResize="0"/>
          <p:nvPr/>
        </p:nvPicPr>
        <p:blipFill rotWithShape="1">
          <a:blip r:embed="rId7">
            <a:alphaModFix/>
          </a:blip>
          <a:srcRect b="0" l="0" r="0" t="0"/>
          <a:stretch/>
        </p:blipFill>
        <p:spPr>
          <a:xfrm>
            <a:off x="5240629" y="4532106"/>
            <a:ext cx="3807309" cy="23258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6"/>
          <p:cNvSpPr txBox="1"/>
          <p:nvPr/>
        </p:nvSpPr>
        <p:spPr>
          <a:xfrm>
            <a:off x="290945" y="488446"/>
            <a:ext cx="68487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Raw materials for medicine</a:t>
            </a:r>
            <a:endParaRPr sz="1800">
              <a:solidFill>
                <a:schemeClr val="dk1"/>
              </a:solidFill>
              <a:latin typeface="Gill Sans"/>
              <a:ea typeface="Gill Sans"/>
              <a:cs typeface="Gill Sans"/>
              <a:sym typeface="Gill Sans"/>
            </a:endParaRPr>
          </a:p>
        </p:txBody>
      </p:sp>
      <p:pic>
        <p:nvPicPr>
          <p:cNvPr id="195" name="Google Shape;195;p6"/>
          <p:cNvPicPr preferRelativeResize="0"/>
          <p:nvPr/>
        </p:nvPicPr>
        <p:blipFill rotWithShape="1">
          <a:blip r:embed="rId3">
            <a:alphaModFix/>
          </a:blip>
          <a:srcRect b="0" l="0" r="0" t="0"/>
          <a:stretch/>
        </p:blipFill>
        <p:spPr>
          <a:xfrm>
            <a:off x="434029" y="1081927"/>
            <a:ext cx="3841670" cy="1715031"/>
          </a:xfrm>
          <a:prstGeom prst="rect">
            <a:avLst/>
          </a:prstGeom>
          <a:noFill/>
          <a:ln>
            <a:noFill/>
          </a:ln>
        </p:spPr>
      </p:pic>
      <p:sp>
        <p:nvSpPr>
          <p:cNvPr id="196" name="Google Shape;196;p6"/>
          <p:cNvSpPr/>
          <p:nvPr/>
        </p:nvSpPr>
        <p:spPr>
          <a:xfrm>
            <a:off x="3998176" y="3128361"/>
            <a:ext cx="457200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Did you know?</a:t>
            </a:r>
            <a:endParaRPr/>
          </a:p>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 </a:t>
            </a:r>
            <a:endParaRPr/>
          </a:p>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Although few representatives from sponges are approved as drugs, hundreds of new compounds are discovered from sponges every year. </a:t>
            </a:r>
            <a:endParaRPr sz="1800">
              <a:solidFill>
                <a:srgbClr val="005B7F"/>
              </a:solidFill>
              <a:latin typeface="Gill Sans"/>
              <a:ea typeface="Gill Sans"/>
              <a:cs typeface="Gill Sans"/>
              <a:sym typeface="Gill Sans"/>
            </a:endParaRPr>
          </a:p>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Several sponge-derived compounds are already in clinical trials as agents against cancer, microbial infections, inflammation and other diseases.</a:t>
            </a:r>
            <a:endParaRPr sz="1800">
              <a:solidFill>
                <a:srgbClr val="005B7F"/>
              </a:solidFill>
              <a:latin typeface="Gill Sans"/>
              <a:ea typeface="Gill Sans"/>
              <a:cs typeface="Gill Sans"/>
              <a:sym typeface="Gill Sans"/>
            </a:endParaRPr>
          </a:p>
        </p:txBody>
      </p:sp>
      <p:pic>
        <p:nvPicPr>
          <p:cNvPr id="197" name="Google Shape;197;p6"/>
          <p:cNvPicPr preferRelativeResize="0"/>
          <p:nvPr/>
        </p:nvPicPr>
        <p:blipFill rotWithShape="1">
          <a:blip r:embed="rId4">
            <a:alphaModFix/>
          </a:blip>
          <a:srcRect b="0" l="0" r="0" t="0"/>
          <a:stretch/>
        </p:blipFill>
        <p:spPr>
          <a:xfrm>
            <a:off x="434029" y="3057668"/>
            <a:ext cx="3432799" cy="2040805"/>
          </a:xfrm>
          <a:prstGeom prst="rect">
            <a:avLst/>
          </a:prstGeom>
          <a:noFill/>
          <a:ln>
            <a:noFill/>
          </a:ln>
        </p:spPr>
      </p:pic>
      <p:pic>
        <p:nvPicPr>
          <p:cNvPr id="198" name="Google Shape;198;p6"/>
          <p:cNvPicPr preferRelativeResize="0"/>
          <p:nvPr/>
        </p:nvPicPr>
        <p:blipFill rotWithShape="1">
          <a:blip r:embed="rId5">
            <a:alphaModFix/>
          </a:blip>
          <a:srcRect b="0" l="0" r="0" t="0"/>
          <a:stretch/>
        </p:blipFill>
        <p:spPr>
          <a:xfrm>
            <a:off x="6683090" y="750056"/>
            <a:ext cx="1876456" cy="2794288"/>
          </a:xfrm>
          <a:prstGeom prst="rect">
            <a:avLst/>
          </a:prstGeom>
          <a:noFill/>
          <a:ln>
            <a:noFill/>
          </a:ln>
        </p:spPr>
      </p:pic>
      <p:pic>
        <p:nvPicPr>
          <p:cNvPr id="199" name="Google Shape;199;p6"/>
          <p:cNvPicPr preferRelativeResize="0"/>
          <p:nvPr/>
        </p:nvPicPr>
        <p:blipFill rotWithShape="1">
          <a:blip r:embed="rId6">
            <a:alphaModFix/>
          </a:blip>
          <a:srcRect b="0" l="0" r="0" t="0"/>
          <a:stretch/>
        </p:blipFill>
        <p:spPr>
          <a:xfrm>
            <a:off x="3988651" y="1066943"/>
            <a:ext cx="2295525" cy="1990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7"/>
          <p:cNvSpPr txBox="1"/>
          <p:nvPr/>
        </p:nvSpPr>
        <p:spPr>
          <a:xfrm>
            <a:off x="290945" y="488446"/>
            <a:ext cx="68487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Recreational purposes - tourism</a:t>
            </a:r>
            <a:endParaRPr sz="1800">
              <a:solidFill>
                <a:schemeClr val="dk1"/>
              </a:solidFill>
              <a:latin typeface="Gill Sans"/>
              <a:ea typeface="Gill Sans"/>
              <a:cs typeface="Gill Sans"/>
              <a:sym typeface="Gill Sans"/>
            </a:endParaRPr>
          </a:p>
        </p:txBody>
      </p:sp>
      <p:sp>
        <p:nvSpPr>
          <p:cNvPr id="205" name="Google Shape;205;p7"/>
          <p:cNvSpPr/>
          <p:nvPr/>
        </p:nvSpPr>
        <p:spPr>
          <a:xfrm>
            <a:off x="3174641" y="3968270"/>
            <a:ext cx="4746178"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arial"/>
                <a:ea typeface="arial"/>
                <a:cs typeface="arial"/>
                <a:sym typeface="arial"/>
              </a:rPr>
              <a:t>2019 – Almost </a:t>
            </a:r>
            <a:r>
              <a:rPr lang="en-US" sz="2800">
                <a:solidFill>
                  <a:srgbClr val="005B7F"/>
                </a:solidFill>
                <a:latin typeface="arial"/>
                <a:ea typeface="arial"/>
                <a:cs typeface="arial"/>
                <a:sym typeface="arial"/>
              </a:rPr>
              <a:t>17 MILLION TOURISTS </a:t>
            </a:r>
            <a:r>
              <a:rPr lang="en-US" sz="1800">
                <a:solidFill>
                  <a:srgbClr val="005B7F"/>
                </a:solidFill>
                <a:latin typeface="arial"/>
                <a:ea typeface="arial"/>
                <a:cs typeface="arial"/>
                <a:sym typeface="arial"/>
              </a:rPr>
              <a:t>visited South Africa, a large number of those visited coastal towns such as Cape Town and Durban. </a:t>
            </a:r>
            <a:endParaRPr sz="1800">
              <a:solidFill>
                <a:srgbClr val="005B7F"/>
              </a:solidFill>
              <a:latin typeface="Gill Sans"/>
              <a:ea typeface="Gill Sans"/>
              <a:cs typeface="Gill Sans"/>
              <a:sym typeface="Gill Sans"/>
            </a:endParaRPr>
          </a:p>
        </p:txBody>
      </p:sp>
      <p:pic>
        <p:nvPicPr>
          <p:cNvPr id="206" name="Google Shape;206;p7"/>
          <p:cNvPicPr preferRelativeResize="0"/>
          <p:nvPr/>
        </p:nvPicPr>
        <p:blipFill rotWithShape="1">
          <a:blip r:embed="rId3">
            <a:alphaModFix/>
          </a:blip>
          <a:srcRect b="0" l="0" r="0" t="0"/>
          <a:stretch/>
        </p:blipFill>
        <p:spPr>
          <a:xfrm>
            <a:off x="460375" y="1183020"/>
            <a:ext cx="2444024" cy="2444024"/>
          </a:xfrm>
          <a:prstGeom prst="rect">
            <a:avLst/>
          </a:prstGeom>
          <a:noFill/>
          <a:ln>
            <a:noFill/>
          </a:ln>
        </p:spPr>
      </p:pic>
      <p:pic>
        <p:nvPicPr>
          <p:cNvPr id="207" name="Google Shape;207;p7"/>
          <p:cNvPicPr preferRelativeResize="0"/>
          <p:nvPr/>
        </p:nvPicPr>
        <p:blipFill rotWithShape="1">
          <a:blip r:embed="rId4">
            <a:alphaModFix/>
          </a:blip>
          <a:srcRect b="0" l="0" r="0" t="0"/>
          <a:stretch/>
        </p:blipFill>
        <p:spPr>
          <a:xfrm>
            <a:off x="3103706" y="1183020"/>
            <a:ext cx="4888048" cy="2444024"/>
          </a:xfrm>
          <a:prstGeom prst="rect">
            <a:avLst/>
          </a:prstGeom>
          <a:noFill/>
          <a:ln>
            <a:noFill/>
          </a:ln>
        </p:spPr>
      </p:pic>
      <p:sp>
        <p:nvSpPr>
          <p:cNvPr descr="Feds issue travel advisory against South Africa due to &quot;violent ..." id="208" name="Google Shape;208;p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209" name="Google Shape;209;p7"/>
          <p:cNvPicPr preferRelativeResize="0"/>
          <p:nvPr/>
        </p:nvPicPr>
        <p:blipFill rotWithShape="1">
          <a:blip r:embed="rId5">
            <a:alphaModFix/>
          </a:blip>
          <a:srcRect b="0" l="0" r="0" t="0"/>
          <a:stretch/>
        </p:blipFill>
        <p:spPr>
          <a:xfrm>
            <a:off x="6146512" y="160338"/>
            <a:ext cx="2762250" cy="1657350"/>
          </a:xfrm>
          <a:prstGeom prst="rect">
            <a:avLst/>
          </a:prstGeom>
          <a:noFill/>
          <a:ln>
            <a:noFill/>
          </a:ln>
        </p:spPr>
      </p:pic>
      <p:pic>
        <p:nvPicPr>
          <p:cNvPr id="210" name="Google Shape;210;p7"/>
          <p:cNvPicPr preferRelativeResize="0"/>
          <p:nvPr/>
        </p:nvPicPr>
        <p:blipFill rotWithShape="1">
          <a:blip r:embed="rId6">
            <a:alphaModFix/>
          </a:blip>
          <a:srcRect b="0" l="0" r="0" t="0"/>
          <a:stretch/>
        </p:blipFill>
        <p:spPr>
          <a:xfrm>
            <a:off x="460375" y="3798398"/>
            <a:ext cx="2466975" cy="1847850"/>
          </a:xfrm>
          <a:prstGeom prst="rect">
            <a:avLst/>
          </a:prstGeom>
          <a:noFill/>
          <a:ln>
            <a:noFill/>
          </a:ln>
        </p:spPr>
      </p:pic>
      <p:sp>
        <p:nvSpPr>
          <p:cNvPr id="211" name="Google Shape;211;p7"/>
          <p:cNvSpPr txBox="1"/>
          <p:nvPr/>
        </p:nvSpPr>
        <p:spPr>
          <a:xfrm>
            <a:off x="3174641" y="5476375"/>
            <a:ext cx="342935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Tourism creates jobs.</a:t>
            </a:r>
            <a:endParaRPr sz="1800">
              <a:solidFill>
                <a:schemeClr val="dk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8"/>
          <p:cNvSpPr txBox="1"/>
          <p:nvPr/>
        </p:nvSpPr>
        <p:spPr>
          <a:xfrm>
            <a:off x="507474" y="465998"/>
            <a:ext cx="684876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Regulates climate</a:t>
            </a:r>
            <a:endParaRPr sz="1800">
              <a:solidFill>
                <a:schemeClr val="dk1"/>
              </a:solidFill>
              <a:latin typeface="Gill Sans"/>
              <a:ea typeface="Gill Sans"/>
              <a:cs typeface="Gill Sans"/>
              <a:sym typeface="Gill Sans"/>
            </a:endParaRPr>
          </a:p>
        </p:txBody>
      </p:sp>
      <p:sp>
        <p:nvSpPr>
          <p:cNvPr id="217" name="Google Shape;217;p8"/>
          <p:cNvSpPr/>
          <p:nvPr/>
        </p:nvSpPr>
        <p:spPr>
          <a:xfrm>
            <a:off x="460375" y="3885143"/>
            <a:ext cx="7761213"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arial"/>
                <a:ea typeface="arial"/>
                <a:cs typeface="arial"/>
                <a:sym typeface="arial"/>
              </a:rPr>
              <a:t>Ocean currents act much like a conveyor belt, transporting warm water and precipitation from the equator toward the poles and cold water from the poles back to the tropics. Thus, ocean currents regulate global climate, helping to counteract the uneven distribution of solar radiation reaching Earth's surface.</a:t>
            </a:r>
            <a:endParaRPr sz="1800">
              <a:solidFill>
                <a:srgbClr val="005B7F"/>
              </a:solidFill>
              <a:latin typeface="Gill Sans"/>
              <a:ea typeface="Gill Sans"/>
              <a:cs typeface="Gill Sans"/>
              <a:sym typeface="Gill Sans"/>
            </a:endParaRPr>
          </a:p>
        </p:txBody>
      </p:sp>
      <p:sp>
        <p:nvSpPr>
          <p:cNvPr descr="Feds issue travel advisory against South Africa due to &quot;violent ..." id="218" name="Google Shape;218;p8"/>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219" name="Google Shape;219;p8"/>
          <p:cNvPicPr preferRelativeResize="0"/>
          <p:nvPr/>
        </p:nvPicPr>
        <p:blipFill rotWithShape="1">
          <a:blip r:embed="rId3">
            <a:alphaModFix/>
          </a:blip>
          <a:srcRect b="0" l="0" r="0" t="0"/>
          <a:stretch/>
        </p:blipFill>
        <p:spPr>
          <a:xfrm>
            <a:off x="585642" y="1266196"/>
            <a:ext cx="3349049" cy="1947916"/>
          </a:xfrm>
          <a:prstGeom prst="rect">
            <a:avLst/>
          </a:prstGeom>
          <a:noFill/>
          <a:ln>
            <a:noFill/>
          </a:ln>
        </p:spPr>
      </p:pic>
      <p:pic>
        <p:nvPicPr>
          <p:cNvPr id="220" name="Google Shape;220;p8"/>
          <p:cNvPicPr preferRelativeResize="0"/>
          <p:nvPr/>
        </p:nvPicPr>
        <p:blipFill rotWithShape="1">
          <a:blip r:embed="rId4">
            <a:alphaModFix/>
          </a:blip>
          <a:srcRect b="0" l="0" r="0" t="0"/>
          <a:stretch/>
        </p:blipFill>
        <p:spPr>
          <a:xfrm>
            <a:off x="4340981" y="826413"/>
            <a:ext cx="3015257" cy="22585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9"/>
          <p:cNvSpPr txBox="1"/>
          <p:nvPr/>
        </p:nvSpPr>
        <p:spPr>
          <a:xfrm>
            <a:off x="507473" y="465998"/>
            <a:ext cx="763899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671"/>
                </a:solidFill>
                <a:latin typeface="Gill Sans"/>
                <a:ea typeface="Gill Sans"/>
                <a:cs typeface="Gill Sans"/>
                <a:sym typeface="Gill Sans"/>
              </a:rPr>
              <a:t>Diverse creatures depend on the ocean for life</a:t>
            </a:r>
            <a:endParaRPr sz="1800">
              <a:solidFill>
                <a:schemeClr val="dk1"/>
              </a:solidFill>
              <a:latin typeface="Gill Sans"/>
              <a:ea typeface="Gill Sans"/>
              <a:cs typeface="Gill Sans"/>
              <a:sym typeface="Gill Sans"/>
            </a:endParaRPr>
          </a:p>
        </p:txBody>
      </p:sp>
      <p:sp>
        <p:nvSpPr>
          <p:cNvPr descr="Feds issue travel advisory against South Africa due to &quot;violent ..." id="226" name="Google Shape;226;p9"/>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pic>
        <p:nvPicPr>
          <p:cNvPr id="227" name="Google Shape;227;p9"/>
          <p:cNvPicPr preferRelativeResize="0"/>
          <p:nvPr/>
        </p:nvPicPr>
        <p:blipFill rotWithShape="1">
          <a:blip r:embed="rId3">
            <a:alphaModFix/>
          </a:blip>
          <a:srcRect b="0" l="0" r="0" t="0"/>
          <a:stretch/>
        </p:blipFill>
        <p:spPr>
          <a:xfrm>
            <a:off x="657657" y="1116034"/>
            <a:ext cx="3470997" cy="2309791"/>
          </a:xfrm>
          <a:prstGeom prst="rect">
            <a:avLst/>
          </a:prstGeom>
          <a:noFill/>
          <a:ln>
            <a:noFill/>
          </a:ln>
        </p:spPr>
      </p:pic>
      <p:pic>
        <p:nvPicPr>
          <p:cNvPr id="228" name="Google Shape;228;p9"/>
          <p:cNvPicPr preferRelativeResize="0"/>
          <p:nvPr/>
        </p:nvPicPr>
        <p:blipFill rotWithShape="1">
          <a:blip r:embed="rId4">
            <a:alphaModFix/>
          </a:blip>
          <a:srcRect b="0" l="0" r="0" t="0"/>
          <a:stretch/>
        </p:blipFill>
        <p:spPr>
          <a:xfrm>
            <a:off x="1414889" y="3552641"/>
            <a:ext cx="2713765" cy="2043182"/>
          </a:xfrm>
          <a:prstGeom prst="rect">
            <a:avLst/>
          </a:prstGeom>
          <a:noFill/>
          <a:ln>
            <a:noFill/>
          </a:ln>
        </p:spPr>
      </p:pic>
      <p:pic>
        <p:nvPicPr>
          <p:cNvPr id="229" name="Google Shape;229;p9"/>
          <p:cNvPicPr preferRelativeResize="0"/>
          <p:nvPr/>
        </p:nvPicPr>
        <p:blipFill rotWithShape="1">
          <a:blip r:embed="rId5">
            <a:alphaModFix/>
          </a:blip>
          <a:srcRect b="0" l="0" r="0" t="0"/>
          <a:stretch/>
        </p:blipFill>
        <p:spPr>
          <a:xfrm>
            <a:off x="4268553" y="1116034"/>
            <a:ext cx="3046626" cy="2027391"/>
          </a:xfrm>
          <a:prstGeom prst="rect">
            <a:avLst/>
          </a:prstGeom>
          <a:noFill/>
          <a:ln>
            <a:noFill/>
          </a:ln>
        </p:spPr>
      </p:pic>
      <p:sp>
        <p:nvSpPr>
          <p:cNvPr id="230" name="Google Shape;230;p9"/>
          <p:cNvSpPr/>
          <p:nvPr/>
        </p:nvSpPr>
        <p:spPr>
          <a:xfrm>
            <a:off x="7455078" y="1115916"/>
            <a:ext cx="1180922"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There are over 200 000 known species in the ocean — and as many as 2 million more that remain a total mystery.</a:t>
            </a:r>
            <a:endParaRPr sz="1800">
              <a:solidFill>
                <a:srgbClr val="005B7F"/>
              </a:solidFill>
              <a:latin typeface="Gill Sans"/>
              <a:ea typeface="Gill Sans"/>
              <a:cs typeface="Gill Sans"/>
              <a:sym typeface="Gill Sans"/>
            </a:endParaRPr>
          </a:p>
        </p:txBody>
      </p:sp>
      <p:sp>
        <p:nvSpPr>
          <p:cNvPr id="231" name="Google Shape;231;p9"/>
          <p:cNvSpPr/>
          <p:nvPr/>
        </p:nvSpPr>
        <p:spPr>
          <a:xfrm>
            <a:off x="155575" y="5722639"/>
            <a:ext cx="6078971" cy="95410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5B7F"/>
                </a:solidFill>
                <a:latin typeface="Gill Sans"/>
                <a:ea typeface="Gill Sans"/>
                <a:cs typeface="Gill Sans"/>
                <a:sym typeface="Gill Sans"/>
              </a:rPr>
              <a:t>Scientists estimate that </a:t>
            </a:r>
            <a:r>
              <a:rPr lang="en-US" sz="2800">
                <a:solidFill>
                  <a:srgbClr val="005B7F"/>
                </a:solidFill>
                <a:latin typeface="Gill Sans"/>
                <a:ea typeface="Gill Sans"/>
                <a:cs typeface="Gill Sans"/>
                <a:sym typeface="Gill Sans"/>
              </a:rPr>
              <a:t>91 %</a:t>
            </a:r>
            <a:r>
              <a:rPr lang="en-US" sz="1800">
                <a:solidFill>
                  <a:srgbClr val="005B7F"/>
                </a:solidFill>
                <a:latin typeface="Gill Sans"/>
                <a:ea typeface="Gill Sans"/>
                <a:cs typeface="Gill Sans"/>
                <a:sym typeface="Gill Sans"/>
              </a:rPr>
              <a:t> of ocean species have yet to be classified, and that </a:t>
            </a:r>
            <a:r>
              <a:rPr lang="en-US" sz="2800">
                <a:solidFill>
                  <a:srgbClr val="005B7F"/>
                </a:solidFill>
                <a:latin typeface="Gill Sans"/>
                <a:ea typeface="Gill Sans"/>
                <a:cs typeface="Gill Sans"/>
                <a:sym typeface="Gill Sans"/>
              </a:rPr>
              <a:t>95 %</a:t>
            </a:r>
            <a:r>
              <a:rPr lang="en-US" sz="1800">
                <a:solidFill>
                  <a:srgbClr val="005B7F"/>
                </a:solidFill>
                <a:latin typeface="Gill Sans"/>
                <a:ea typeface="Gill Sans"/>
                <a:cs typeface="Gill Sans"/>
                <a:sym typeface="Gill Sans"/>
              </a:rPr>
              <a:t> of the ocean remains unexplored. </a:t>
            </a:r>
            <a:endParaRPr sz="1800">
              <a:solidFill>
                <a:srgbClr val="005B7F"/>
              </a:solidFill>
              <a:latin typeface="Gill Sans"/>
              <a:ea typeface="Gill Sans"/>
              <a:cs typeface="Gill Sans"/>
              <a:sym typeface="Gill Sans"/>
            </a:endParaRPr>
          </a:p>
        </p:txBody>
      </p:sp>
      <p:pic>
        <p:nvPicPr>
          <p:cNvPr id="232" name="Google Shape;232;p9"/>
          <p:cNvPicPr preferRelativeResize="0"/>
          <p:nvPr/>
        </p:nvPicPr>
        <p:blipFill rotWithShape="1">
          <a:blip r:embed="rId6">
            <a:alphaModFix/>
          </a:blip>
          <a:srcRect b="0" l="0" r="0" t="0"/>
          <a:stretch/>
        </p:blipFill>
        <p:spPr>
          <a:xfrm>
            <a:off x="155575" y="3049867"/>
            <a:ext cx="1993232" cy="1309633"/>
          </a:xfrm>
          <a:prstGeom prst="rect">
            <a:avLst/>
          </a:prstGeom>
          <a:noFill/>
          <a:ln>
            <a:noFill/>
          </a:ln>
        </p:spPr>
      </p:pic>
      <p:pic>
        <p:nvPicPr>
          <p:cNvPr id="233" name="Google Shape;233;p9"/>
          <p:cNvPicPr preferRelativeResize="0"/>
          <p:nvPr/>
        </p:nvPicPr>
        <p:blipFill rotWithShape="1">
          <a:blip r:embed="rId7">
            <a:alphaModFix/>
          </a:blip>
          <a:srcRect b="0" l="0" r="0" t="0"/>
          <a:stretch/>
        </p:blipFill>
        <p:spPr>
          <a:xfrm>
            <a:off x="4246197" y="3270242"/>
            <a:ext cx="2911985" cy="23319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REEN BACKGROUN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ark blue backgroun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backgroun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itle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hite background maximise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hank you">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FULL PHOTO">
  <a:themeElements>
    <a:clrScheme name="CapeNature chart">
      <a:dk1>
        <a:srgbClr val="000000"/>
      </a:dk1>
      <a:lt1>
        <a:srgbClr val="FFFFFF"/>
      </a:lt1>
      <a:dk2>
        <a:srgbClr val="44546A"/>
      </a:dk2>
      <a:lt2>
        <a:srgbClr val="FFFFFF"/>
      </a:lt2>
      <a:accent1>
        <a:srgbClr val="92AE2A"/>
      </a:accent1>
      <a:accent2>
        <a:srgbClr val="ED7D31"/>
      </a:accent2>
      <a:accent3>
        <a:srgbClr val="005B7F"/>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blue white spli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2020-01-16T13:31:39Z</dcterms:created>
  <dc:creator>Jamie Ross</dc:creator>
</cp:coreProperties>
</file>