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2" r:id="rId5"/>
    <p:sldMasterId id="2147483654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y="6858000" cx="9144000"/>
  <p:notesSz cx="6797675" cy="9926625"/>
  <p:embeddedFontLs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kGpYoT0pc21Xfs5fmKyBWrf8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font" Target="fonts/GillSans-regular.fntdata"/><Relationship Id="rId23" Type="http://schemas.openxmlformats.org/officeDocument/2006/relationships/slide" Target="slides/slide12.xml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290415" y="1801906"/>
            <a:ext cx="5460763" cy="19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Gill Sans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290415" y="4369581"/>
            <a:ext cx="5452217" cy="349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2" type="body"/>
          </p:nvPr>
        </p:nvSpPr>
        <p:spPr>
          <a:xfrm>
            <a:off x="1290415" y="4821756"/>
            <a:ext cx="5441203" cy="493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" name="Google Shape;21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background">
  <p:cSld name="green background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idx="1" type="body"/>
          </p:nvPr>
        </p:nvSpPr>
        <p:spPr>
          <a:xfrm>
            <a:off x="871671" y="1476571"/>
            <a:ext cx="3529413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9" name="Google Shape;99;p28"/>
          <p:cNvSpPr txBox="1"/>
          <p:nvPr>
            <p:ph idx="2" type="body"/>
          </p:nvPr>
        </p:nvSpPr>
        <p:spPr>
          <a:xfrm>
            <a:off x="871671" y="556652"/>
            <a:ext cx="7733944" cy="882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0" name="Google Shape;100;p28"/>
          <p:cNvSpPr txBox="1"/>
          <p:nvPr>
            <p:ph idx="3" type="body"/>
          </p:nvPr>
        </p:nvSpPr>
        <p:spPr>
          <a:xfrm>
            <a:off x="871671" y="3325906"/>
            <a:ext cx="3461047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1" name="Google Shape;101;p28"/>
          <p:cNvSpPr/>
          <p:nvPr>
            <p:ph idx="4" type="chart"/>
          </p:nvPr>
        </p:nvSpPr>
        <p:spPr>
          <a:xfrm>
            <a:off x="4811713" y="1743075"/>
            <a:ext cx="3973512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ckground">
  <p:cSld name="blue backgroun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871671" y="1481347"/>
            <a:ext cx="3529413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0" name="Google Shape;110;p30"/>
          <p:cNvSpPr txBox="1"/>
          <p:nvPr>
            <p:ph idx="2" type="body"/>
          </p:nvPr>
        </p:nvSpPr>
        <p:spPr>
          <a:xfrm>
            <a:off x="871671" y="280000"/>
            <a:ext cx="7733944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1" name="Google Shape;111;p30"/>
          <p:cNvSpPr txBox="1"/>
          <p:nvPr>
            <p:ph idx="3" type="body"/>
          </p:nvPr>
        </p:nvSpPr>
        <p:spPr>
          <a:xfrm>
            <a:off x="871671" y="3245221"/>
            <a:ext cx="3461047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p30"/>
          <p:cNvSpPr/>
          <p:nvPr>
            <p:ph idx="4" type="chart"/>
          </p:nvPr>
        </p:nvSpPr>
        <p:spPr>
          <a:xfrm>
            <a:off x="4786313" y="1768475"/>
            <a:ext cx="3836987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white split">
  <p:cSld name="blue white spli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idx="1" type="body"/>
          </p:nvPr>
        </p:nvSpPr>
        <p:spPr>
          <a:xfrm>
            <a:off x="4973652" y="1482403"/>
            <a:ext cx="3529413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3" name="Google Shape;123;p32"/>
          <p:cNvSpPr txBox="1"/>
          <p:nvPr>
            <p:ph idx="2" type="body"/>
          </p:nvPr>
        </p:nvSpPr>
        <p:spPr>
          <a:xfrm>
            <a:off x="4973652" y="288058"/>
            <a:ext cx="7733944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3" type="body"/>
          </p:nvPr>
        </p:nvSpPr>
        <p:spPr>
          <a:xfrm>
            <a:off x="4973652" y="3175713"/>
            <a:ext cx="3461047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5" name="Google Shape;125;p32"/>
          <p:cNvSpPr/>
          <p:nvPr>
            <p:ph idx="4" type="chart"/>
          </p:nvPr>
        </p:nvSpPr>
        <p:spPr>
          <a:xfrm>
            <a:off x="330199" y="1672046"/>
            <a:ext cx="3789363" cy="4110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ED24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AED2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6" name="Google Shape;126;p32"/>
          <p:cNvSpPr txBox="1"/>
          <p:nvPr>
            <p:ph idx="5" type="body"/>
          </p:nvPr>
        </p:nvSpPr>
        <p:spPr>
          <a:xfrm>
            <a:off x="327596" y="424610"/>
            <a:ext cx="3800268" cy="9497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ackgrond">
  <p:cSld name="white backgrond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63601" y="1481346"/>
            <a:ext cx="7733468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863600" y="280002"/>
            <a:ext cx="7742015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3" type="body"/>
          </p:nvPr>
        </p:nvSpPr>
        <p:spPr>
          <a:xfrm>
            <a:off x="4896740" y="2910336"/>
            <a:ext cx="3707509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4" type="body"/>
          </p:nvPr>
        </p:nvSpPr>
        <p:spPr>
          <a:xfrm>
            <a:off x="863600" y="2910336"/>
            <a:ext cx="3590474" cy="274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4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6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hotos left green panel right">
  <p:cSld name="2 photos left green panel righ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/>
          <p:nvPr/>
        </p:nvSpPr>
        <p:spPr>
          <a:xfrm>
            <a:off x="4905286" y="0"/>
            <a:ext cx="4238714" cy="6229885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20"/>
          <p:cNvSpPr/>
          <p:nvPr>
            <p:ph idx="2" type="pic"/>
          </p:nvPr>
        </p:nvSpPr>
        <p:spPr>
          <a:xfrm>
            <a:off x="145274" y="154522"/>
            <a:ext cx="4623275" cy="2956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3" type="body"/>
          </p:nvPr>
        </p:nvSpPr>
        <p:spPr>
          <a:xfrm>
            <a:off x="5258991" y="254364"/>
            <a:ext cx="3589234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9" name="Google Shape;59;p20"/>
          <p:cNvSpPr txBox="1"/>
          <p:nvPr>
            <p:ph idx="4" type="body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0" name="Google Shape;60;p20"/>
          <p:cNvSpPr/>
          <p:nvPr>
            <p:ph idx="5" type="pic"/>
          </p:nvPr>
        </p:nvSpPr>
        <p:spPr>
          <a:xfrm>
            <a:off x="145274" y="3255221"/>
            <a:ext cx="4623275" cy="2956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hoto left green panel right">
  <p:cSld name="1 photo left green panel righ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/>
          <p:nvPr/>
        </p:nvSpPr>
        <p:spPr>
          <a:xfrm>
            <a:off x="4905286" y="1"/>
            <a:ext cx="4238714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45274" y="154522"/>
            <a:ext cx="4623275" cy="607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5" name="Google Shape;65;p21"/>
          <p:cNvSpPr txBox="1"/>
          <p:nvPr>
            <p:ph idx="3" type="body"/>
          </p:nvPr>
        </p:nvSpPr>
        <p:spPr>
          <a:xfrm>
            <a:off x="5258991" y="245818"/>
            <a:ext cx="3589234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idx="4" type="body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79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s in green panel right">
  <p:cSld name="charts in green panel righ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/>
          <p:nvPr/>
        </p:nvSpPr>
        <p:spPr>
          <a:xfrm>
            <a:off x="4572000" y="1"/>
            <a:ext cx="4572000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447702" y="1480670"/>
            <a:ext cx="3782466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0" name="Google Shape;70;p22"/>
          <p:cNvSpPr txBox="1"/>
          <p:nvPr>
            <p:ph idx="2" type="body"/>
          </p:nvPr>
        </p:nvSpPr>
        <p:spPr>
          <a:xfrm>
            <a:off x="439156" y="254364"/>
            <a:ext cx="3791012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3" type="body"/>
          </p:nvPr>
        </p:nvSpPr>
        <p:spPr>
          <a:xfrm>
            <a:off x="439156" y="2816335"/>
            <a:ext cx="3782466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2" name="Google Shape;72;p22"/>
          <p:cNvSpPr/>
          <p:nvPr>
            <p:ph idx="4" type="chart"/>
          </p:nvPr>
        </p:nvSpPr>
        <p:spPr>
          <a:xfrm>
            <a:off x="5106173" y="264978"/>
            <a:ext cx="3460986" cy="264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3" name="Google Shape;73;p22"/>
          <p:cNvSpPr/>
          <p:nvPr>
            <p:ph idx="5" type="chart"/>
          </p:nvPr>
        </p:nvSpPr>
        <p:spPr>
          <a:xfrm>
            <a:off x="5104748" y="3348592"/>
            <a:ext cx="3463836" cy="264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orient="horz" pos="1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photos">
  <p:cSld name="3 vertical photo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>
            <p:ph idx="2" type="pic"/>
          </p:nvPr>
        </p:nvSpPr>
        <p:spPr>
          <a:xfrm>
            <a:off x="0" y="1273322"/>
            <a:ext cx="2967038" cy="3819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23"/>
          <p:cNvSpPr/>
          <p:nvPr>
            <p:ph idx="3" type="pic"/>
          </p:nvPr>
        </p:nvSpPr>
        <p:spPr>
          <a:xfrm>
            <a:off x="6176962" y="1262195"/>
            <a:ext cx="2967038" cy="3830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23"/>
          <p:cNvSpPr/>
          <p:nvPr>
            <p:ph idx="4" type="pic"/>
          </p:nvPr>
        </p:nvSpPr>
        <p:spPr>
          <a:xfrm>
            <a:off x="3088481" y="1262195"/>
            <a:ext cx="2967038" cy="3830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152400" y="5160773"/>
            <a:ext cx="2662238" cy="949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5" type="body"/>
          </p:nvPr>
        </p:nvSpPr>
        <p:spPr>
          <a:xfrm>
            <a:off x="3236259" y="5160773"/>
            <a:ext cx="2671482" cy="949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0" name="Google Shape;80;p23"/>
          <p:cNvSpPr txBox="1"/>
          <p:nvPr>
            <p:ph idx="6" type="body"/>
          </p:nvPr>
        </p:nvSpPr>
        <p:spPr>
          <a:xfrm>
            <a:off x="6338047" y="5160773"/>
            <a:ext cx="2644868" cy="940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1" name="Google Shape;81;p23"/>
          <p:cNvSpPr txBox="1"/>
          <p:nvPr>
            <p:ph type="ctrTitle"/>
          </p:nvPr>
        </p:nvSpPr>
        <p:spPr>
          <a:xfrm>
            <a:off x="833717" y="143269"/>
            <a:ext cx="7476566" cy="10445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Gill Sans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3249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vertical photos">
  <p:cSld name="2 vertical photo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>
            <p:ph idx="2" type="pic"/>
          </p:nvPr>
        </p:nvSpPr>
        <p:spPr>
          <a:xfrm>
            <a:off x="153824" y="136732"/>
            <a:ext cx="4358355" cy="528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>
            <a:off x="145280" y="5418137"/>
            <a:ext cx="4366899" cy="811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5" name="Google Shape;85;p24"/>
          <p:cNvSpPr txBox="1"/>
          <p:nvPr>
            <p:ph idx="3" type="body"/>
          </p:nvPr>
        </p:nvSpPr>
        <p:spPr>
          <a:xfrm>
            <a:off x="4656033" y="5418138"/>
            <a:ext cx="4359600" cy="811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6" name="Google Shape;86;p24"/>
          <p:cNvSpPr/>
          <p:nvPr>
            <p:ph idx="4" type="pic"/>
          </p:nvPr>
        </p:nvSpPr>
        <p:spPr>
          <a:xfrm>
            <a:off x="4656656" y="136732"/>
            <a:ext cx="4358355" cy="528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3413">
          <p15:clr>
            <a:srgbClr val="FBAE40"/>
          </p15:clr>
        </p15:guide>
        <p15:guide id="3" orient="horz" pos="8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HOTO">
  <p:cSld name="FULL PHOT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" type="body"/>
          </p:nvPr>
        </p:nvSpPr>
        <p:spPr>
          <a:xfrm>
            <a:off x="828942" y="256425"/>
            <a:ext cx="7486116" cy="13758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29679" y="344269"/>
            <a:ext cx="4466326" cy="114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 flipH="1" rot="-5400000">
            <a:off x="3601451" y="1315449"/>
            <a:ext cx="1941099" cy="9144000"/>
          </a:xfrm>
          <a:custGeom>
            <a:rect b="b" l="l" r="r" t="t"/>
            <a:pathLst>
              <a:path extrusionOk="0" h="594197" w="7928238">
                <a:moveTo>
                  <a:pt x="0" y="594197"/>
                </a:moveTo>
                <a:lnTo>
                  <a:pt x="7928238" y="0"/>
                </a:lnTo>
                <a:cubicBezTo>
                  <a:pt x="7926814" y="200826"/>
                  <a:pt x="7906284" y="393371"/>
                  <a:pt x="7904860" y="594197"/>
                </a:cubicBezTo>
                <a:lnTo>
                  <a:pt x="0" y="594197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3"/>
          <p:cNvSpPr/>
          <p:nvPr/>
        </p:nvSpPr>
        <p:spPr>
          <a:xfrm flipH="1" rot="-5400000">
            <a:off x="5751288" y="3478168"/>
            <a:ext cx="1936418" cy="4807743"/>
          </a:xfrm>
          <a:custGeom>
            <a:rect b="b" l="l" r="r" t="t"/>
            <a:pathLst>
              <a:path extrusionOk="0" h="312328" w="7904860">
                <a:moveTo>
                  <a:pt x="0" y="311963"/>
                </a:moveTo>
                <a:lnTo>
                  <a:pt x="4174909" y="42"/>
                </a:lnTo>
                <a:cubicBezTo>
                  <a:pt x="4173485" y="-4231"/>
                  <a:pt x="7906285" y="324782"/>
                  <a:pt x="7904860" y="311963"/>
                </a:cubicBezTo>
                <a:lnTo>
                  <a:pt x="0" y="311963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3" name="Google Shape;13;p13"/>
          <p:cNvGrpSpPr/>
          <p:nvPr/>
        </p:nvGrpSpPr>
        <p:grpSpPr>
          <a:xfrm flipH="1" rot="-5400000">
            <a:off x="4287853" y="2001856"/>
            <a:ext cx="6858002" cy="2854292"/>
            <a:chOff x="-2" y="4255807"/>
            <a:chExt cx="4990746" cy="2602230"/>
          </a:xfrm>
        </p:grpSpPr>
        <p:sp>
          <p:nvSpPr>
            <p:cNvPr id="14" name="Google Shape;14;p13"/>
            <p:cNvSpPr/>
            <p:nvPr/>
          </p:nvSpPr>
          <p:spPr>
            <a:xfrm flipH="1">
              <a:off x="-2" y="4255807"/>
              <a:ext cx="4988051" cy="2602061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 flipH="1">
              <a:off x="5387" y="5561682"/>
              <a:ext cx="4985357" cy="1296355"/>
            </a:xfrm>
            <a:custGeom>
              <a:rect b="b" l="l" r="r" t="t"/>
              <a:pathLst>
                <a:path extrusionOk="0" h="300157" w="7904860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" name="Google Shape;16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flipH="1">
            <a:off x="0" y="5811140"/>
            <a:ext cx="5828232" cy="104685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Google Shape;24;p15"/>
          <p:cNvSpPr/>
          <p:nvPr/>
        </p:nvSpPr>
        <p:spPr>
          <a:xfrm>
            <a:off x="0" y="6417892"/>
            <a:ext cx="3802879" cy="440107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5" name="Google Shape;25;p15"/>
          <p:cNvGrpSpPr/>
          <p:nvPr/>
        </p:nvGrpSpPr>
        <p:grpSpPr>
          <a:xfrm>
            <a:off x="1093862" y="5366759"/>
            <a:ext cx="8050138" cy="1491240"/>
            <a:chOff x="1093862" y="5148942"/>
            <a:chExt cx="8050138" cy="1709057"/>
          </a:xfrm>
        </p:grpSpPr>
        <p:sp>
          <p:nvSpPr>
            <p:cNvPr id="26" name="Google Shape;26;p15"/>
            <p:cNvSpPr/>
            <p:nvPr/>
          </p:nvSpPr>
          <p:spPr>
            <a:xfrm>
              <a:off x="1234867" y="5148942"/>
              <a:ext cx="7909133" cy="1709057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1093862" y="6294844"/>
              <a:ext cx="5487319" cy="563155"/>
            </a:xfrm>
            <a:custGeom>
              <a:rect b="b" l="l" r="r" t="t"/>
              <a:pathLst>
                <a:path extrusionOk="0" h="292243" w="7904860">
                  <a:moveTo>
                    <a:pt x="0" y="292204"/>
                  </a:moveTo>
                  <a:lnTo>
                    <a:pt x="4012162" y="0"/>
                  </a:lnTo>
                  <a:cubicBezTo>
                    <a:pt x="4020263" y="801"/>
                    <a:pt x="7906284" y="296166"/>
                    <a:pt x="7904860" y="292204"/>
                  </a:cubicBezTo>
                  <a:lnTo>
                    <a:pt x="0" y="292204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8" name="Google Shape;28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10704" y="6007694"/>
            <a:ext cx="2735653" cy="702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17"/>
          <p:cNvGrpSpPr/>
          <p:nvPr/>
        </p:nvGrpSpPr>
        <p:grpSpPr>
          <a:xfrm rot="10800000">
            <a:off x="0" y="4375450"/>
            <a:ext cx="9144000" cy="2482548"/>
            <a:chOff x="-1" y="-8546"/>
            <a:chExt cx="9164682" cy="2159127"/>
          </a:xfrm>
        </p:grpSpPr>
        <p:sp>
          <p:nvSpPr>
            <p:cNvPr id="37" name="Google Shape;37;p17"/>
            <p:cNvSpPr/>
            <p:nvPr/>
          </p:nvSpPr>
          <p:spPr>
            <a:xfrm rot="-5400000">
              <a:off x="3511899" y="-3520446"/>
              <a:ext cx="2140882" cy="9164682"/>
            </a:xfrm>
            <a:custGeom>
              <a:rect b="b" l="l" r="r" t="t"/>
              <a:pathLst>
                <a:path extrusionOk="0" h="594197" w="7928238">
                  <a:moveTo>
                    <a:pt x="0" y="594197"/>
                  </a:moveTo>
                  <a:lnTo>
                    <a:pt x="7928238" y="0"/>
                  </a:lnTo>
                  <a:cubicBezTo>
                    <a:pt x="7926814" y="200826"/>
                    <a:pt x="7906284" y="393371"/>
                    <a:pt x="7904860" y="594197"/>
                  </a:cubicBezTo>
                  <a:lnTo>
                    <a:pt x="0" y="594197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 rot="-5400000">
              <a:off x="5685100" y="-1308323"/>
              <a:ext cx="2150582" cy="4767226"/>
            </a:xfrm>
            <a:custGeom>
              <a:rect b="b" l="l" r="r" t="t"/>
              <a:pathLst>
                <a:path extrusionOk="0" h="312328" w="7904860">
                  <a:moveTo>
                    <a:pt x="0" y="311963"/>
                  </a:moveTo>
                  <a:lnTo>
                    <a:pt x="4174909" y="42"/>
                  </a:lnTo>
                  <a:cubicBezTo>
                    <a:pt x="4173485" y="-4231"/>
                    <a:pt x="7906285" y="324782"/>
                    <a:pt x="7904860" y="311963"/>
                  </a:cubicBezTo>
                  <a:lnTo>
                    <a:pt x="0" y="311963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" name="Google Shape;39;p17"/>
          <p:cNvGrpSpPr/>
          <p:nvPr/>
        </p:nvGrpSpPr>
        <p:grpSpPr>
          <a:xfrm rot="5400000">
            <a:off x="-2018947" y="2018944"/>
            <a:ext cx="6858002" cy="2820113"/>
            <a:chOff x="-2" y="4255807"/>
            <a:chExt cx="4990746" cy="2602230"/>
          </a:xfrm>
        </p:grpSpPr>
        <p:sp>
          <p:nvSpPr>
            <p:cNvPr id="40" name="Google Shape;40;p17"/>
            <p:cNvSpPr/>
            <p:nvPr/>
          </p:nvSpPr>
          <p:spPr>
            <a:xfrm flipH="1">
              <a:off x="-2" y="4255807"/>
              <a:ext cx="4988051" cy="2602061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 flipH="1">
              <a:off x="5387" y="5561682"/>
              <a:ext cx="4985357" cy="1296355"/>
            </a:xfrm>
            <a:custGeom>
              <a:rect b="b" l="l" r="r" t="t"/>
              <a:pathLst>
                <a:path extrusionOk="0" h="300157" w="7904860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42" name="Google Shape;42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604221" y="222190"/>
            <a:ext cx="3268136" cy="83748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/>
          <p:nvPr/>
        </p:nvSpPr>
        <p:spPr>
          <a:xfrm>
            <a:off x="2589376" y="2973937"/>
            <a:ext cx="499074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rPr>
              <a:t>THANK YOU.</a:t>
            </a:r>
            <a:endParaRPr b="1" sz="4400">
              <a:solidFill>
                <a:srgbClr val="005B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-4762" y="6662739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9" name="Google Shape;49;p19"/>
          <p:cNvGrpSpPr/>
          <p:nvPr/>
        </p:nvGrpSpPr>
        <p:grpSpPr>
          <a:xfrm>
            <a:off x="1213503" y="6067515"/>
            <a:ext cx="7934770" cy="790486"/>
            <a:chOff x="1213503" y="6255521"/>
            <a:chExt cx="7934770" cy="602479"/>
          </a:xfrm>
        </p:grpSpPr>
        <p:sp>
          <p:nvSpPr>
            <p:cNvPr id="50" name="Google Shape;50;p19"/>
            <p:cNvSpPr/>
            <p:nvPr/>
          </p:nvSpPr>
          <p:spPr>
            <a:xfrm>
              <a:off x="1239140" y="6255521"/>
              <a:ext cx="7909133" cy="602479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" name="Google Shape;51;p19"/>
            <p:cNvSpPr/>
            <p:nvPr/>
          </p:nvSpPr>
          <p:spPr>
            <a:xfrm>
              <a:off x="1213503" y="6614445"/>
              <a:ext cx="5503491" cy="243555"/>
            </a:xfrm>
            <a:custGeom>
              <a:rect b="b" l="l" r="r" t="t"/>
              <a:pathLst>
                <a:path extrusionOk="0" h="308068" w="7904860">
                  <a:moveTo>
                    <a:pt x="0" y="308068"/>
                  </a:moveTo>
                  <a:lnTo>
                    <a:pt x="4707828" y="0"/>
                  </a:lnTo>
                  <a:lnTo>
                    <a:pt x="7904860" y="308068"/>
                  </a:lnTo>
                  <a:lnTo>
                    <a:pt x="0" y="308068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52" name="Google Shape;52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93906" y="6361678"/>
            <a:ext cx="2242800" cy="43600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D335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27"/>
          <p:cNvSpPr/>
          <p:nvPr/>
        </p:nvSpPr>
        <p:spPr>
          <a:xfrm>
            <a:off x="0" y="6662738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27"/>
          <p:cNvSpPr/>
          <p:nvPr/>
        </p:nvSpPr>
        <p:spPr>
          <a:xfrm>
            <a:off x="1239140" y="6255521"/>
            <a:ext cx="7909133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5" name="Google Shape;95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810998" y="6388020"/>
            <a:ext cx="2241709" cy="4357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7"/>
          <p:cNvSpPr/>
          <p:nvPr/>
        </p:nvSpPr>
        <p:spPr>
          <a:xfrm>
            <a:off x="1213503" y="6614445"/>
            <a:ext cx="5503491" cy="243555"/>
          </a:xfrm>
          <a:custGeom>
            <a:rect b="b" l="l" r="r" t="t"/>
            <a:pathLst>
              <a:path extrusionOk="0" h="308068" w="7904860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298B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161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B7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29"/>
          <p:cNvSpPr/>
          <p:nvPr/>
        </p:nvSpPr>
        <p:spPr>
          <a:xfrm>
            <a:off x="-4762" y="6662739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1239140" y="6255521"/>
            <a:ext cx="7909133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6" name="Google Shape;106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93906" y="6361678"/>
            <a:ext cx="2242800" cy="436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/>
          <p:nvPr/>
        </p:nvSpPr>
        <p:spPr>
          <a:xfrm>
            <a:off x="1213503" y="6614445"/>
            <a:ext cx="5503491" cy="243555"/>
          </a:xfrm>
          <a:custGeom>
            <a:rect b="b" l="l" r="r" t="t"/>
            <a:pathLst>
              <a:path extrusionOk="0" h="308068" w="7904860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161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5B7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31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31"/>
          <p:cNvSpPr/>
          <p:nvPr/>
        </p:nvSpPr>
        <p:spPr>
          <a:xfrm>
            <a:off x="-4762" y="6662739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31"/>
          <p:cNvSpPr/>
          <p:nvPr/>
        </p:nvSpPr>
        <p:spPr>
          <a:xfrm>
            <a:off x="1239140" y="6255521"/>
            <a:ext cx="7909133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93906" y="6361678"/>
            <a:ext cx="2242800" cy="436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1"/>
          <p:cNvSpPr/>
          <p:nvPr/>
        </p:nvSpPr>
        <p:spPr>
          <a:xfrm>
            <a:off x="1213503" y="6614445"/>
            <a:ext cx="5503491" cy="243555"/>
          </a:xfrm>
          <a:custGeom>
            <a:rect b="b" l="l" r="r" t="t"/>
            <a:pathLst>
              <a:path extrusionOk="0" h="308068" w="7904860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16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18.jpg"/><Relationship Id="rId6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24.jpg"/><Relationship Id="rId5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/>
          <p:nvPr>
            <p:ph type="ctrTitle"/>
          </p:nvPr>
        </p:nvSpPr>
        <p:spPr>
          <a:xfrm>
            <a:off x="1290415" y="1801906"/>
            <a:ext cx="5460763" cy="19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Gill Sans"/>
              <a:buNone/>
            </a:pPr>
            <a:r>
              <a:rPr lang="en-US"/>
              <a:t>CELEBRATIING INTERNATIONAL FOREST DAY</a:t>
            </a:r>
            <a:endParaRPr/>
          </a:p>
        </p:txBody>
      </p:sp>
      <p:sp>
        <p:nvSpPr>
          <p:cNvPr id="132" name="Google Shape;132;p1"/>
          <p:cNvSpPr txBox="1"/>
          <p:nvPr>
            <p:ph idx="1" type="subTitle"/>
          </p:nvPr>
        </p:nvSpPr>
        <p:spPr>
          <a:xfrm>
            <a:off x="1290415" y="4369581"/>
            <a:ext cx="5452217" cy="349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US"/>
              <a:t>XXX</a:t>
            </a:r>
            <a:endParaRPr/>
          </a:p>
        </p:txBody>
      </p:sp>
      <p:sp>
        <p:nvSpPr>
          <p:cNvPr id="133" name="Google Shape;133;p1"/>
          <p:cNvSpPr txBox="1"/>
          <p:nvPr>
            <p:ph idx="2" type="body"/>
          </p:nvPr>
        </p:nvSpPr>
        <p:spPr>
          <a:xfrm>
            <a:off x="1290415" y="4821756"/>
            <a:ext cx="5441203" cy="493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1600"/>
              <a:buNone/>
            </a:pPr>
            <a:r>
              <a:rPr lang="en-US"/>
              <a:t>ADD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idx="2" type="body"/>
          </p:nvPr>
        </p:nvSpPr>
        <p:spPr>
          <a:xfrm>
            <a:off x="346364" y="293907"/>
            <a:ext cx="8086436" cy="621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US"/>
              <a:t>Why are forests under threat?</a:t>
            </a:r>
            <a:endParaRPr>
              <a:solidFill>
                <a:srgbClr val="005B7F"/>
              </a:solidFill>
            </a:endParaRPr>
          </a:p>
        </p:txBody>
      </p:sp>
      <p:sp>
        <p:nvSpPr>
          <p:cNvPr id="217" name="Google Shape;217;p10"/>
          <p:cNvSpPr txBox="1"/>
          <p:nvPr>
            <p:ph idx="3" type="body"/>
          </p:nvPr>
        </p:nvSpPr>
        <p:spPr>
          <a:xfrm>
            <a:off x="571946" y="1591724"/>
            <a:ext cx="3036478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rPr lang="en-US" sz="2400"/>
              <a:t>We are taking more than we are putting back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424" y="1307305"/>
            <a:ext cx="4824376" cy="204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364" y="3348926"/>
            <a:ext cx="2951018" cy="242788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>
            <p:ph idx="3" type="body"/>
          </p:nvPr>
        </p:nvSpPr>
        <p:spPr>
          <a:xfrm>
            <a:off x="3994019" y="3942378"/>
            <a:ext cx="3036478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rPr lang="en-US" sz="2400"/>
              <a:t>The worlds population is growing and we need more houses, paper, food etc.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>
            <p:ph idx="2" type="body"/>
          </p:nvPr>
        </p:nvSpPr>
        <p:spPr>
          <a:xfrm>
            <a:off x="510308" y="-458833"/>
            <a:ext cx="8492837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US"/>
              <a:t>What YOU can do to protect trees and plants</a:t>
            </a:r>
            <a:endParaRPr/>
          </a:p>
        </p:txBody>
      </p:sp>
      <p:sp>
        <p:nvSpPr>
          <p:cNvPr id="226" name="Google Shape;226;p11"/>
          <p:cNvSpPr txBox="1"/>
          <p:nvPr>
            <p:ph idx="3" type="body"/>
          </p:nvPr>
        </p:nvSpPr>
        <p:spPr>
          <a:xfrm>
            <a:off x="651162" y="1072249"/>
            <a:ext cx="4105564" cy="2192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Char char="•"/>
            </a:pPr>
            <a:r>
              <a:rPr lang="en-US"/>
              <a:t>LIVE IN A WAY THAT IS NOT HARMFUL TO THE ENVIRONMENT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Char char="•"/>
            </a:pPr>
            <a:r>
              <a:rPr lang="en-US"/>
              <a:t>PLANT TREES – check that it is indigenous first!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Char char="•"/>
            </a:pPr>
            <a:r>
              <a:rPr lang="en-US"/>
              <a:t>SPEAK UP - tell everyone about the importance of forests and biodiversity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95" y="4064896"/>
            <a:ext cx="2481069" cy="148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6495" y="894575"/>
            <a:ext cx="2628850" cy="145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6496" y="2521846"/>
            <a:ext cx="2628850" cy="136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3032166" cy="35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idx="2" type="body"/>
          </p:nvPr>
        </p:nvSpPr>
        <p:spPr>
          <a:xfrm>
            <a:off x="263236" y="200991"/>
            <a:ext cx="7742015" cy="575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US">
                <a:solidFill>
                  <a:srgbClr val="005B7F"/>
                </a:solidFill>
              </a:rPr>
              <a:t>Who are we?</a:t>
            </a:r>
            <a:endParaRPr>
              <a:solidFill>
                <a:srgbClr val="005B7F"/>
              </a:solidFill>
            </a:endParaRPr>
          </a:p>
        </p:txBody>
      </p:sp>
      <p:sp>
        <p:nvSpPr>
          <p:cNvPr id="139" name="Google Shape;139;p2"/>
          <p:cNvSpPr txBox="1"/>
          <p:nvPr>
            <p:ph idx="3" type="body"/>
          </p:nvPr>
        </p:nvSpPr>
        <p:spPr>
          <a:xfrm>
            <a:off x="371330" y="2931885"/>
            <a:ext cx="2452163" cy="200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US"/>
              <a:t>CapeNature is the part of government that protects natural occurring plant and animal life (biodiversity) in the Western Cape.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30" y="982594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4251" y="200991"/>
            <a:ext cx="5430983" cy="432151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 txBox="1"/>
          <p:nvPr>
            <p:ph idx="3" type="body"/>
          </p:nvPr>
        </p:nvSpPr>
        <p:spPr>
          <a:xfrm>
            <a:off x="3214251" y="4613426"/>
            <a:ext cx="5430983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solidFill>
                  <a:schemeClr val="dk1"/>
                </a:solidFill>
              </a:rPr>
              <a:t>Quick activity: Do you know where there are forests in the Western Cape?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descr="Image result for tree icon" id="143" name="Google Shape;143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4257965" y="3173068"/>
            <a:ext cx="258618" cy="758983"/>
          </a:xfrm>
          <a:prstGeom prst="ellipse">
            <a:avLst/>
          </a:prstGeom>
          <a:noFill/>
          <a:ln cap="flat" cmpd="sng" w="63500">
            <a:solidFill>
              <a:srgbClr val="A3C4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2"/>
          <p:cNvSpPr/>
          <p:nvPr/>
        </p:nvSpPr>
        <p:spPr>
          <a:xfrm rot="4893961">
            <a:off x="7448941" y="3140344"/>
            <a:ext cx="315562" cy="758983"/>
          </a:xfrm>
          <a:prstGeom prst="ellipse">
            <a:avLst/>
          </a:prstGeom>
          <a:noFill/>
          <a:ln cap="flat" cmpd="sng" w="63500">
            <a:solidFill>
              <a:srgbClr val="A3C4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2"/>
          <p:cNvSpPr/>
          <p:nvPr/>
        </p:nvSpPr>
        <p:spPr>
          <a:xfrm rot="4893961">
            <a:off x="5869560" y="3384563"/>
            <a:ext cx="194261" cy="176618"/>
          </a:xfrm>
          <a:prstGeom prst="ellipse">
            <a:avLst/>
          </a:prstGeom>
          <a:noFill/>
          <a:ln cap="flat" cmpd="sng" w="63500">
            <a:solidFill>
              <a:srgbClr val="A3C4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3548756" y="5177392"/>
            <a:ext cx="4165600" cy="447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Forests – plantations and natural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2"/>
          <p:cNvSpPr/>
          <p:nvPr/>
        </p:nvSpPr>
        <p:spPr>
          <a:xfrm rot="5400000">
            <a:off x="3343337" y="5317931"/>
            <a:ext cx="183916" cy="226922"/>
          </a:xfrm>
          <a:prstGeom prst="ellipse">
            <a:avLst/>
          </a:prstGeom>
          <a:noFill/>
          <a:ln cap="flat" cmpd="sng" w="63500">
            <a:solidFill>
              <a:srgbClr val="A3C4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>
            <p:ph idx="2" type="body"/>
          </p:nvPr>
        </p:nvSpPr>
        <p:spPr>
          <a:xfrm>
            <a:off x="263236" y="200991"/>
            <a:ext cx="7742015" cy="575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US">
                <a:solidFill>
                  <a:srgbClr val="005B7F"/>
                </a:solidFill>
              </a:rPr>
              <a:t>What are we going to do today?</a:t>
            </a:r>
            <a:endParaRPr>
              <a:solidFill>
                <a:srgbClr val="005B7F"/>
              </a:solidFill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447963" y="1127697"/>
            <a:ext cx="5721927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Guided Forest Hike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2.Role Play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3.Lunch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755" y="100791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7895" y="2166620"/>
            <a:ext cx="1992695" cy="14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8939" y="3659218"/>
            <a:ext cx="1619974" cy="16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idx="2" type="body"/>
          </p:nvPr>
        </p:nvSpPr>
        <p:spPr>
          <a:xfrm>
            <a:off x="263236" y="200991"/>
            <a:ext cx="7742015" cy="575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US">
                <a:solidFill>
                  <a:srgbClr val="005B7F"/>
                </a:solidFill>
              </a:rPr>
              <a:t>House rules</a:t>
            </a:r>
            <a:endParaRPr>
              <a:solidFill>
                <a:srgbClr val="005B7F"/>
              </a:solidFill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536" y="1256146"/>
            <a:ext cx="1347914" cy="145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0180" y="646382"/>
            <a:ext cx="2845368" cy="21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465" y="3094181"/>
            <a:ext cx="2121476" cy="21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2379" y="3377673"/>
            <a:ext cx="2393397" cy="1851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 txBox="1"/>
          <p:nvPr>
            <p:ph idx="3" type="body"/>
          </p:nvPr>
        </p:nvSpPr>
        <p:spPr>
          <a:xfrm>
            <a:off x="2385953" y="1727986"/>
            <a:ext cx="1014524" cy="663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US"/>
              <a:t>Safety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8" name="Google Shape;168;p4"/>
          <p:cNvSpPr txBox="1"/>
          <p:nvPr>
            <p:ph idx="3" type="body"/>
          </p:nvPr>
        </p:nvSpPr>
        <p:spPr>
          <a:xfrm>
            <a:off x="7417421" y="1653570"/>
            <a:ext cx="1558712" cy="663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US"/>
              <a:t>Bathrooms</a:t>
            </a:r>
            <a:endParaRPr/>
          </a:p>
        </p:txBody>
      </p:sp>
      <p:sp>
        <p:nvSpPr>
          <p:cNvPr id="169" name="Google Shape;169;p4"/>
          <p:cNvSpPr txBox="1"/>
          <p:nvPr>
            <p:ph idx="3" type="body"/>
          </p:nvPr>
        </p:nvSpPr>
        <p:spPr>
          <a:xfrm>
            <a:off x="2929499" y="3936526"/>
            <a:ext cx="1350681" cy="663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US"/>
              <a:t>Smoking</a:t>
            </a:r>
            <a:endParaRPr/>
          </a:p>
        </p:txBody>
      </p:sp>
      <p:sp>
        <p:nvSpPr>
          <p:cNvPr id="170" name="Google Shape;170;p4"/>
          <p:cNvSpPr txBox="1"/>
          <p:nvPr>
            <p:ph idx="3" type="body"/>
          </p:nvPr>
        </p:nvSpPr>
        <p:spPr>
          <a:xfrm>
            <a:off x="7276607" y="3822934"/>
            <a:ext cx="1699526" cy="663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US"/>
              <a:t>Refreshments</a:t>
            </a:r>
            <a:endParaRPr/>
          </a:p>
        </p:txBody>
      </p:sp>
      <p:sp>
        <p:nvSpPr>
          <p:cNvPr id="171" name="Google Shape;171;p4"/>
          <p:cNvSpPr txBox="1"/>
          <p:nvPr>
            <p:ph idx="3" type="body"/>
          </p:nvPr>
        </p:nvSpPr>
        <p:spPr>
          <a:xfrm>
            <a:off x="3354591" y="5643680"/>
            <a:ext cx="1014524" cy="663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US"/>
              <a:t>Other?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idx="2" type="body"/>
          </p:nvPr>
        </p:nvSpPr>
        <p:spPr>
          <a:xfrm>
            <a:off x="395575" y="203346"/>
            <a:ext cx="7742015" cy="621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US">
                <a:solidFill>
                  <a:srgbClr val="005B7F"/>
                </a:solidFill>
              </a:rPr>
              <a:t>What is International Day of the Forest?</a:t>
            </a:r>
            <a:endParaRPr>
              <a:solidFill>
                <a:srgbClr val="005B7F"/>
              </a:solidFill>
            </a:endParaRPr>
          </a:p>
        </p:txBody>
      </p:sp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619826" y="4006280"/>
            <a:ext cx="7815714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Char char="•"/>
            </a:pPr>
            <a:r>
              <a:rPr lang="en-US" sz="2400"/>
              <a:t>A special day to celebrate the importance of forests to people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400"/>
              <a:buChar char="•"/>
            </a:pPr>
            <a:r>
              <a:rPr lang="en-US" sz="2400"/>
              <a:t>Takes place on 21 March each year around the World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400"/>
              <a:buChar char="•"/>
            </a:pPr>
            <a:r>
              <a:rPr lang="en-US" sz="2400"/>
              <a:t>This years theme – Forests and Biodiversity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26" y="933651"/>
            <a:ext cx="6876223" cy="2850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idx="2" type="body"/>
          </p:nvPr>
        </p:nvSpPr>
        <p:spPr>
          <a:xfrm>
            <a:off x="346364" y="293907"/>
            <a:ext cx="8086436" cy="621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US"/>
              <a:t>Why are trees and plants important to us ?</a:t>
            </a:r>
            <a:endParaRPr>
              <a:solidFill>
                <a:srgbClr val="005B7F"/>
              </a:solidFill>
            </a:endParaRPr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364" y="1164298"/>
            <a:ext cx="6797495" cy="443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>
            <p:ph idx="3" type="body"/>
          </p:nvPr>
        </p:nvSpPr>
        <p:spPr>
          <a:xfrm>
            <a:off x="7628315" y="1884735"/>
            <a:ext cx="1404849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rPr lang="en-US" sz="2400"/>
              <a:t>Cleans our air, provides our air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338" y="326185"/>
            <a:ext cx="3819528" cy="254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4966" y="326185"/>
            <a:ext cx="4339988" cy="254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0102" y="3013691"/>
            <a:ext cx="3290905" cy="246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0338" y="3013691"/>
            <a:ext cx="1601589" cy="246817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>
            <p:ph idx="3" type="body"/>
          </p:nvPr>
        </p:nvSpPr>
        <p:spPr>
          <a:xfrm>
            <a:off x="5993479" y="3427208"/>
            <a:ext cx="1404849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rPr lang="en-US" sz="2400"/>
              <a:t>Provides wood we use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idx="3" type="body"/>
          </p:nvPr>
        </p:nvSpPr>
        <p:spPr>
          <a:xfrm>
            <a:off x="2141916" y="4125927"/>
            <a:ext cx="2106812" cy="691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rPr lang="en-US" sz="2400"/>
              <a:t>Prevent soil erosion</a:t>
            </a:r>
            <a:endParaRPr sz="2400"/>
          </a:p>
        </p:txBody>
      </p:sp>
      <p:sp>
        <p:nvSpPr>
          <p:cNvPr descr="Image result for forests prevent climate change" id="200" name="Google Shape;200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271" y="459935"/>
            <a:ext cx="1821546" cy="2550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orests prevent soil erosion" id="202" name="Google Shape;20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7674" y="2751481"/>
            <a:ext cx="4025031" cy="2261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>
            <p:ph idx="3" type="body"/>
          </p:nvPr>
        </p:nvSpPr>
        <p:spPr>
          <a:xfrm>
            <a:off x="3195322" y="1288989"/>
            <a:ext cx="2106812" cy="691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rPr lang="en-US" sz="2400"/>
              <a:t>Mitigate climate change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542" y="387982"/>
            <a:ext cx="4152385" cy="276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983" y="387982"/>
            <a:ext cx="311467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542" y="3403016"/>
            <a:ext cx="3579731" cy="231757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>
            <p:ph idx="3" type="body"/>
          </p:nvPr>
        </p:nvSpPr>
        <p:spPr>
          <a:xfrm>
            <a:off x="4451927" y="3833608"/>
            <a:ext cx="1404849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400"/>
              <a:buNone/>
            </a:pPr>
            <a:r>
              <a:rPr lang="en-US" sz="2400"/>
              <a:t>Habitat for animals and 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ULL PHOTO">
  <a:themeElements>
    <a:clrScheme name="CapeNature chart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92AE2A"/>
      </a:accent1>
      <a:accent2>
        <a:srgbClr val="ED7D31"/>
      </a:accent2>
      <a:accent3>
        <a:srgbClr val="005B7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REEN BACKGRO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ark blue backgro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lue white spli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ank you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white background maximise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White backgro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2019-05-07T13:30:55Z</dcterms:created>
  <dc:creator>Natanya Dreyer</dc:creator>
</cp:coreProperties>
</file>