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9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theme+xml" PartName="/ppt/theme/theme8.xml"/>
  <Override ContentType="application/vnd.openxmlformats-officedocument.theme+xml" PartName="/ppt/theme/theme10.xml"/>
  <Override ContentType="application/vnd.openxmlformats-officedocument.theme+xml" PartName="/ppt/theme/theme9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  <p:sldMasterId id="2147483650" r:id="rId4"/>
    <p:sldMasterId id="2147483657" r:id="rId5"/>
    <p:sldMasterId id="2147483659" r:id="rId6"/>
    <p:sldMasterId id="2147483661" r:id="rId7"/>
    <p:sldMasterId id="2147483663" r:id="rId8"/>
    <p:sldMasterId id="2147483665" r:id="rId9"/>
    <p:sldMasterId id="2147483667" r:id="rId10"/>
    <p:sldMasterId id="2147483669" r:id="rId11"/>
  </p:sldMasterIdLst>
  <p:notesMasterIdLst>
    <p:notesMasterId r:id="rId12"/>
  </p:notesMasterIdLst>
  <p:sldIdLst>
    <p:sldId id="256" r:id="rId13"/>
    <p:sldId id="257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65" r:id="rId22"/>
    <p:sldId id="266" r:id="rId23"/>
    <p:sldId id="267" r:id="rId24"/>
    <p:sldId id="268" r:id="rId25"/>
    <p:sldId id="269" r:id="rId26"/>
    <p:sldId id="270" r:id="rId27"/>
  </p:sldIdLst>
  <p:sldSz cy="6858000" cx="9144000"/>
  <p:notesSz cx="6797675" cy="9926625"/>
  <p:embeddedFontLst>
    <p:embeddedFont>
      <p:font typeface="Gill Sans"/>
      <p:regular r:id="rId28"/>
      <p:bold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30" roundtripDataSignature="AMtx7mjF3LApJXxn9p/4DXZmvXf8yzYCA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8.xml"/><Relationship Id="rId22" Type="http://schemas.openxmlformats.org/officeDocument/2006/relationships/slide" Target="slides/slide10.xml"/><Relationship Id="rId21" Type="http://schemas.openxmlformats.org/officeDocument/2006/relationships/slide" Target="slides/slide9.xml"/><Relationship Id="rId24" Type="http://schemas.openxmlformats.org/officeDocument/2006/relationships/slide" Target="slides/slide12.xml"/><Relationship Id="rId23" Type="http://schemas.openxmlformats.org/officeDocument/2006/relationships/slide" Target="slides/slide11.xml"/><Relationship Id="rId1" Type="http://schemas.openxmlformats.org/officeDocument/2006/relationships/theme" Target="theme/theme4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Master" Target="slideMasters/slideMaster7.xml"/><Relationship Id="rId26" Type="http://schemas.openxmlformats.org/officeDocument/2006/relationships/slide" Target="slides/slide14.xml"/><Relationship Id="rId25" Type="http://schemas.openxmlformats.org/officeDocument/2006/relationships/slide" Target="slides/slide13.xml"/><Relationship Id="rId28" Type="http://schemas.openxmlformats.org/officeDocument/2006/relationships/font" Target="fonts/GillSans-regular.fntdata"/><Relationship Id="rId27" Type="http://schemas.openxmlformats.org/officeDocument/2006/relationships/slide" Target="slides/slide15.xml"/><Relationship Id="rId5" Type="http://schemas.openxmlformats.org/officeDocument/2006/relationships/slideMaster" Target="slideMasters/slideMaster3.xml"/><Relationship Id="rId6" Type="http://schemas.openxmlformats.org/officeDocument/2006/relationships/slideMaster" Target="slideMasters/slideMaster4.xml"/><Relationship Id="rId29" Type="http://schemas.openxmlformats.org/officeDocument/2006/relationships/font" Target="fonts/GillSans-bold.fntdata"/><Relationship Id="rId7" Type="http://schemas.openxmlformats.org/officeDocument/2006/relationships/slideMaster" Target="slideMasters/slideMaster5.xml"/><Relationship Id="rId8" Type="http://schemas.openxmlformats.org/officeDocument/2006/relationships/slideMaster" Target="slideMasters/slideMaster6.xml"/><Relationship Id="rId30" Type="http://customschemas.google.com/relationships/presentationmetadata" Target="metadata"/><Relationship Id="rId11" Type="http://schemas.openxmlformats.org/officeDocument/2006/relationships/slideMaster" Target="slideMasters/slideMaster9.xml"/><Relationship Id="rId10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2" Type="http://schemas.openxmlformats.org/officeDocument/2006/relationships/notesMaster" Target="notesMasters/notesMaster1.xml"/><Relationship Id="rId15" Type="http://schemas.openxmlformats.org/officeDocument/2006/relationships/slide" Target="slides/slide3.xml"/><Relationship Id="rId14" Type="http://schemas.openxmlformats.org/officeDocument/2006/relationships/slide" Target="slides/slide2.xml"/><Relationship Id="rId17" Type="http://schemas.openxmlformats.org/officeDocument/2006/relationships/slide" Target="slides/slide5.xml"/><Relationship Id="rId16" Type="http://schemas.openxmlformats.org/officeDocument/2006/relationships/slide" Target="slides/slide4.xml"/><Relationship Id="rId19" Type="http://schemas.openxmlformats.org/officeDocument/2006/relationships/slide" Target="slides/slide7.xml"/><Relationship Id="rId18" Type="http://schemas.openxmlformats.org/officeDocument/2006/relationships/slide" Target="slides/slide6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1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0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10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1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11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2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12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3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13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4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14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5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15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2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3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4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4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5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5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6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6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7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7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8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8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9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9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7"/>
          <p:cNvSpPr txBox="1"/>
          <p:nvPr>
            <p:ph type="ctrTitle"/>
          </p:nvPr>
        </p:nvSpPr>
        <p:spPr>
          <a:xfrm>
            <a:off x="1290415" y="1801906"/>
            <a:ext cx="5460763" cy="1924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B7F"/>
              </a:buClr>
              <a:buSzPts val="3000"/>
              <a:buFont typeface="Gill Sans"/>
              <a:buNone/>
              <a:defRPr b="1" i="0" sz="3000" u="none" cap="none" strike="noStrike">
                <a:solidFill>
                  <a:srgbClr val="005B7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5" name="Google Shape;15;p17"/>
          <p:cNvSpPr txBox="1"/>
          <p:nvPr>
            <p:ph idx="1" type="subTitle"/>
          </p:nvPr>
        </p:nvSpPr>
        <p:spPr>
          <a:xfrm>
            <a:off x="1290415" y="4369581"/>
            <a:ext cx="5452217" cy="3496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B7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5B7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6" name="Google Shape;16;p17"/>
          <p:cNvSpPr txBox="1"/>
          <p:nvPr>
            <p:ph idx="2" type="body"/>
          </p:nvPr>
        </p:nvSpPr>
        <p:spPr>
          <a:xfrm>
            <a:off x="1290415" y="4821756"/>
            <a:ext cx="5441203" cy="4934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B7F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5B7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7" name="Google Shape;17;p1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cap="flat" cmpd="sng" w="9525">
            <a:solidFill>
              <a:srgbClr val="005B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hite backgrond">
  <p:cSld name="white backgrond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0"/>
          <p:cNvSpPr txBox="1"/>
          <p:nvPr>
            <p:ph idx="1" type="body"/>
          </p:nvPr>
        </p:nvSpPr>
        <p:spPr>
          <a:xfrm>
            <a:off x="863601" y="1481346"/>
            <a:ext cx="7733468" cy="108473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B7F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005B7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89" name="Google Shape;89;p30"/>
          <p:cNvSpPr txBox="1"/>
          <p:nvPr>
            <p:ph idx="2" type="body"/>
          </p:nvPr>
        </p:nvSpPr>
        <p:spPr>
          <a:xfrm>
            <a:off x="863600" y="280002"/>
            <a:ext cx="7742015" cy="112665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B7F"/>
              </a:buClr>
              <a:buSzPts val="3000"/>
              <a:buFont typeface="Arial"/>
              <a:buNone/>
              <a:defRPr b="1" i="0" sz="3000" u="none" cap="none" strike="noStrike">
                <a:solidFill>
                  <a:srgbClr val="005B7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90" name="Google Shape;90;p30"/>
          <p:cNvSpPr txBox="1"/>
          <p:nvPr>
            <p:ph idx="3" type="body"/>
          </p:nvPr>
        </p:nvSpPr>
        <p:spPr>
          <a:xfrm>
            <a:off x="4896740" y="2910336"/>
            <a:ext cx="3707509" cy="27073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B7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5B7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91" name="Google Shape;91;p30"/>
          <p:cNvSpPr txBox="1"/>
          <p:nvPr>
            <p:ph idx="4" type="body"/>
          </p:nvPr>
        </p:nvSpPr>
        <p:spPr>
          <a:xfrm>
            <a:off x="863600" y="2910336"/>
            <a:ext cx="3590474" cy="27431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B7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5B7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544">
          <p15:clr>
            <a:srgbClr val="FBAE40"/>
          </p15:clr>
        </p15:guide>
        <p15:guide id="4" pos="5420">
          <p15:clr>
            <a:srgbClr val="FBAE40"/>
          </p15:clr>
        </p15:guide>
        <p15:guide id="5" orient="horz" pos="799">
          <p15:clr>
            <a:srgbClr val="FBAE40"/>
          </p15:clr>
        </p15:guide>
        <p15:guide id="6" orient="horz" pos="1616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 background">
  <p:cSld name="green background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2"/>
          <p:cNvSpPr txBox="1"/>
          <p:nvPr>
            <p:ph idx="1" type="body"/>
          </p:nvPr>
        </p:nvSpPr>
        <p:spPr>
          <a:xfrm>
            <a:off x="871671" y="1476571"/>
            <a:ext cx="3529413" cy="108473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B7F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005B7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00" name="Google Shape;100;p32"/>
          <p:cNvSpPr txBox="1"/>
          <p:nvPr>
            <p:ph idx="2" type="body"/>
          </p:nvPr>
        </p:nvSpPr>
        <p:spPr>
          <a:xfrm>
            <a:off x="871671" y="556652"/>
            <a:ext cx="7733944" cy="88222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B7F"/>
              </a:buClr>
              <a:buSzPts val="3000"/>
              <a:buFont typeface="Arial"/>
              <a:buNone/>
              <a:defRPr b="1" i="0" sz="3000" u="none" cap="none" strike="noStrike">
                <a:solidFill>
                  <a:srgbClr val="005B7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01" name="Google Shape;101;p32"/>
          <p:cNvSpPr txBox="1"/>
          <p:nvPr>
            <p:ph idx="3" type="body"/>
          </p:nvPr>
        </p:nvSpPr>
        <p:spPr>
          <a:xfrm>
            <a:off x="871671" y="3325906"/>
            <a:ext cx="3461047" cy="27073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B7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5B7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02" name="Google Shape;102;p32"/>
          <p:cNvSpPr/>
          <p:nvPr>
            <p:ph idx="4" type="chart"/>
          </p:nvPr>
        </p:nvSpPr>
        <p:spPr>
          <a:xfrm>
            <a:off x="4811713" y="1743075"/>
            <a:ext cx="3973512" cy="415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B7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5B7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 background">
  <p:cSld name="blue background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4"/>
          <p:cNvSpPr txBox="1"/>
          <p:nvPr>
            <p:ph idx="1" type="body"/>
          </p:nvPr>
        </p:nvSpPr>
        <p:spPr>
          <a:xfrm>
            <a:off x="871671" y="1481347"/>
            <a:ext cx="3529413" cy="108473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11" name="Google Shape;111;p34"/>
          <p:cNvSpPr txBox="1"/>
          <p:nvPr>
            <p:ph idx="2" type="body"/>
          </p:nvPr>
        </p:nvSpPr>
        <p:spPr>
          <a:xfrm>
            <a:off x="871671" y="280000"/>
            <a:ext cx="7733944" cy="112665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b="1" i="0" sz="30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12" name="Google Shape;112;p34"/>
          <p:cNvSpPr txBox="1"/>
          <p:nvPr>
            <p:ph idx="3" type="body"/>
          </p:nvPr>
        </p:nvSpPr>
        <p:spPr>
          <a:xfrm>
            <a:off x="871671" y="3245221"/>
            <a:ext cx="3461047" cy="27073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13" name="Google Shape;113;p34"/>
          <p:cNvSpPr/>
          <p:nvPr>
            <p:ph idx="4" type="chart"/>
          </p:nvPr>
        </p:nvSpPr>
        <p:spPr>
          <a:xfrm>
            <a:off x="4786313" y="1768475"/>
            <a:ext cx="3836987" cy="4195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 white split">
  <p:cSld name="blue white split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6"/>
          <p:cNvSpPr txBox="1"/>
          <p:nvPr>
            <p:ph idx="1" type="body"/>
          </p:nvPr>
        </p:nvSpPr>
        <p:spPr>
          <a:xfrm>
            <a:off x="4973652" y="1482403"/>
            <a:ext cx="3529413" cy="108473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B7F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005B7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24" name="Google Shape;124;p36"/>
          <p:cNvSpPr txBox="1"/>
          <p:nvPr>
            <p:ph idx="2" type="body"/>
          </p:nvPr>
        </p:nvSpPr>
        <p:spPr>
          <a:xfrm>
            <a:off x="4973652" y="288058"/>
            <a:ext cx="7733944" cy="112665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B7F"/>
              </a:buClr>
              <a:buSzPts val="3000"/>
              <a:buFont typeface="Arial"/>
              <a:buNone/>
              <a:defRPr b="1" i="0" sz="3000" u="none" cap="none" strike="noStrike">
                <a:solidFill>
                  <a:srgbClr val="005B7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25" name="Google Shape;125;p36"/>
          <p:cNvSpPr txBox="1"/>
          <p:nvPr>
            <p:ph idx="3" type="body"/>
          </p:nvPr>
        </p:nvSpPr>
        <p:spPr>
          <a:xfrm>
            <a:off x="4973652" y="3175713"/>
            <a:ext cx="3461047" cy="27073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B7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5B7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26" name="Google Shape;126;p36"/>
          <p:cNvSpPr/>
          <p:nvPr>
            <p:ph idx="4" type="chart"/>
          </p:nvPr>
        </p:nvSpPr>
        <p:spPr>
          <a:xfrm>
            <a:off x="330199" y="1672046"/>
            <a:ext cx="3789363" cy="41102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ED24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AED24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27" name="Google Shape;127;p36"/>
          <p:cNvSpPr txBox="1"/>
          <p:nvPr>
            <p:ph idx="5" type="body"/>
          </p:nvPr>
        </p:nvSpPr>
        <p:spPr>
          <a:xfrm>
            <a:off x="327596" y="424610"/>
            <a:ext cx="3800268" cy="94979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hite backgrond">
  <p:cSld name="white backgrond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8"/>
          <p:cNvSpPr txBox="1"/>
          <p:nvPr>
            <p:ph idx="1" type="body"/>
          </p:nvPr>
        </p:nvSpPr>
        <p:spPr>
          <a:xfrm>
            <a:off x="863601" y="1481346"/>
            <a:ext cx="7733468" cy="108473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B7F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005B7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38" name="Google Shape;138;p38"/>
          <p:cNvSpPr txBox="1"/>
          <p:nvPr>
            <p:ph idx="2" type="body"/>
          </p:nvPr>
        </p:nvSpPr>
        <p:spPr>
          <a:xfrm>
            <a:off x="863600" y="280002"/>
            <a:ext cx="7742015" cy="112665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B7F"/>
              </a:buClr>
              <a:buSzPts val="3000"/>
              <a:buFont typeface="Arial"/>
              <a:buNone/>
              <a:defRPr b="1" i="0" sz="3000" u="none" cap="none" strike="noStrike">
                <a:solidFill>
                  <a:srgbClr val="005B7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39" name="Google Shape;139;p38"/>
          <p:cNvSpPr txBox="1"/>
          <p:nvPr>
            <p:ph idx="3" type="body"/>
          </p:nvPr>
        </p:nvSpPr>
        <p:spPr>
          <a:xfrm>
            <a:off x="4896740" y="2910336"/>
            <a:ext cx="3707509" cy="27073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B7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5B7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40" name="Google Shape;140;p38"/>
          <p:cNvSpPr txBox="1"/>
          <p:nvPr>
            <p:ph idx="4" type="body"/>
          </p:nvPr>
        </p:nvSpPr>
        <p:spPr>
          <a:xfrm>
            <a:off x="863600" y="2910336"/>
            <a:ext cx="3590474" cy="27431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B7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5B7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544">
          <p15:clr>
            <a:srgbClr val="FBAE40"/>
          </p15:clr>
        </p15:guide>
        <p15:guide id="4" pos="5420">
          <p15:clr>
            <a:srgbClr val="FBAE40"/>
          </p15:clr>
        </p15:guide>
        <p15:guide id="5" orient="horz" pos="799">
          <p15:clr>
            <a:srgbClr val="FBAE40"/>
          </p15:clr>
        </p15:guide>
        <p15:guide id="6" orient="horz" pos="161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rts in green panel right">
  <p:cSld name="charts in green panel righ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9"/>
          <p:cNvSpPr/>
          <p:nvPr/>
        </p:nvSpPr>
        <p:spPr>
          <a:xfrm>
            <a:off x="4572000" y="1"/>
            <a:ext cx="4572000" cy="6238430"/>
          </a:xfrm>
          <a:prstGeom prst="rect">
            <a:avLst/>
          </a:prstGeom>
          <a:solidFill>
            <a:srgbClr val="AED24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8" name="Google Shape;28;p19"/>
          <p:cNvSpPr txBox="1"/>
          <p:nvPr>
            <p:ph idx="1" type="body"/>
          </p:nvPr>
        </p:nvSpPr>
        <p:spPr>
          <a:xfrm>
            <a:off x="447702" y="1480670"/>
            <a:ext cx="3782466" cy="108473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B7F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005B7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29" name="Google Shape;29;p19"/>
          <p:cNvSpPr txBox="1"/>
          <p:nvPr>
            <p:ph idx="2" type="body"/>
          </p:nvPr>
        </p:nvSpPr>
        <p:spPr>
          <a:xfrm>
            <a:off x="439156" y="254364"/>
            <a:ext cx="3791012" cy="115569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B7F"/>
              </a:buClr>
              <a:buSzPts val="3000"/>
              <a:buFont typeface="Arial"/>
              <a:buNone/>
              <a:defRPr b="1" i="0" sz="3000" u="none" cap="none" strike="noStrike">
                <a:solidFill>
                  <a:srgbClr val="005B7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30" name="Google Shape;30;p19"/>
          <p:cNvSpPr txBox="1"/>
          <p:nvPr>
            <p:ph idx="3" type="body"/>
          </p:nvPr>
        </p:nvSpPr>
        <p:spPr>
          <a:xfrm>
            <a:off x="439156" y="2816335"/>
            <a:ext cx="3782466" cy="32388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B7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5B7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31" name="Google Shape;31;p19"/>
          <p:cNvSpPr/>
          <p:nvPr>
            <p:ph idx="4" type="chart"/>
          </p:nvPr>
        </p:nvSpPr>
        <p:spPr>
          <a:xfrm>
            <a:off x="5106173" y="264978"/>
            <a:ext cx="3460986" cy="26405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B7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5B7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32" name="Google Shape;32;p19"/>
          <p:cNvSpPr/>
          <p:nvPr>
            <p:ph idx="5" type="chart"/>
          </p:nvPr>
        </p:nvSpPr>
        <p:spPr>
          <a:xfrm>
            <a:off x="5104748" y="3348592"/>
            <a:ext cx="3463836" cy="26405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B7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5B7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880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pos="5602">
          <p15:clr>
            <a:srgbClr val="FBAE40"/>
          </p15:clr>
        </p15:guide>
        <p15:guide id="4" orient="horz" pos="799">
          <p15:clr>
            <a:srgbClr val="FBAE40"/>
          </p15:clr>
        </p15:guide>
        <p15:guide id="5" orient="horz" pos="161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hite backgrond">
  <p:cSld name="white backgrond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0"/>
          <p:cNvSpPr txBox="1"/>
          <p:nvPr>
            <p:ph idx="1" type="body"/>
          </p:nvPr>
        </p:nvSpPr>
        <p:spPr>
          <a:xfrm>
            <a:off x="863601" y="1481346"/>
            <a:ext cx="7733468" cy="108473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B7F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005B7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35" name="Google Shape;35;p20"/>
          <p:cNvSpPr txBox="1"/>
          <p:nvPr>
            <p:ph idx="2" type="body"/>
          </p:nvPr>
        </p:nvSpPr>
        <p:spPr>
          <a:xfrm>
            <a:off x="863600" y="280002"/>
            <a:ext cx="7742015" cy="112665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B7F"/>
              </a:buClr>
              <a:buSzPts val="3000"/>
              <a:buFont typeface="Arial"/>
              <a:buNone/>
              <a:defRPr b="1" i="0" sz="3000" u="none" cap="none" strike="noStrike">
                <a:solidFill>
                  <a:srgbClr val="005B7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36" name="Google Shape;36;p20"/>
          <p:cNvSpPr txBox="1"/>
          <p:nvPr>
            <p:ph idx="3" type="body"/>
          </p:nvPr>
        </p:nvSpPr>
        <p:spPr>
          <a:xfrm>
            <a:off x="4896740" y="2910336"/>
            <a:ext cx="3707509" cy="27073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B7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5B7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37" name="Google Shape;37;p20"/>
          <p:cNvSpPr txBox="1"/>
          <p:nvPr>
            <p:ph idx="4" type="body"/>
          </p:nvPr>
        </p:nvSpPr>
        <p:spPr>
          <a:xfrm>
            <a:off x="863600" y="2910336"/>
            <a:ext cx="3590474" cy="27431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B7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5B7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544">
          <p15:clr>
            <a:srgbClr val="FBAE40"/>
          </p15:clr>
        </p15:guide>
        <p15:guide id="4" pos="5420">
          <p15:clr>
            <a:srgbClr val="FBAE40"/>
          </p15:clr>
        </p15:guide>
        <p15:guide id="5" orient="horz" pos="799">
          <p15:clr>
            <a:srgbClr val="FBAE40"/>
          </p15:clr>
        </p15:guide>
        <p15:guide id="6" orient="horz" pos="161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vertical photos">
  <p:cSld name="3 vertical photo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1"/>
          <p:cNvSpPr/>
          <p:nvPr>
            <p:ph idx="2" type="pic"/>
          </p:nvPr>
        </p:nvSpPr>
        <p:spPr>
          <a:xfrm>
            <a:off x="0" y="1273322"/>
            <a:ext cx="2967038" cy="38199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B7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5B7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40" name="Google Shape;40;p21"/>
          <p:cNvSpPr/>
          <p:nvPr>
            <p:ph idx="3" type="pic"/>
          </p:nvPr>
        </p:nvSpPr>
        <p:spPr>
          <a:xfrm>
            <a:off x="6176962" y="1262195"/>
            <a:ext cx="2967038" cy="38306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B7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5B7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41" name="Google Shape;41;p21"/>
          <p:cNvSpPr/>
          <p:nvPr>
            <p:ph idx="4" type="pic"/>
          </p:nvPr>
        </p:nvSpPr>
        <p:spPr>
          <a:xfrm>
            <a:off x="3088481" y="1262195"/>
            <a:ext cx="2967038" cy="38306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B7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5B7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42" name="Google Shape;42;p21"/>
          <p:cNvSpPr txBox="1"/>
          <p:nvPr>
            <p:ph idx="1" type="body"/>
          </p:nvPr>
        </p:nvSpPr>
        <p:spPr>
          <a:xfrm>
            <a:off x="152400" y="5160773"/>
            <a:ext cx="2662238" cy="9497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B7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5B7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43" name="Google Shape;43;p21"/>
          <p:cNvSpPr txBox="1"/>
          <p:nvPr>
            <p:ph idx="5" type="body"/>
          </p:nvPr>
        </p:nvSpPr>
        <p:spPr>
          <a:xfrm>
            <a:off x="3236259" y="5160773"/>
            <a:ext cx="2671482" cy="9497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B7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5B7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44" name="Google Shape;44;p21"/>
          <p:cNvSpPr txBox="1"/>
          <p:nvPr>
            <p:ph idx="6" type="body"/>
          </p:nvPr>
        </p:nvSpPr>
        <p:spPr>
          <a:xfrm>
            <a:off x="6338047" y="5160773"/>
            <a:ext cx="2644868" cy="9408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B7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5B7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45" name="Google Shape;45;p21"/>
          <p:cNvSpPr txBox="1"/>
          <p:nvPr>
            <p:ph type="ctrTitle"/>
          </p:nvPr>
        </p:nvSpPr>
        <p:spPr>
          <a:xfrm>
            <a:off x="833717" y="143269"/>
            <a:ext cx="7476566" cy="104459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B7F"/>
              </a:buClr>
              <a:buSzPts val="3000"/>
              <a:buFont typeface="Gill Sans"/>
              <a:buNone/>
              <a:defRPr b="1" i="0" sz="3000" u="none" cap="none" strike="noStrike">
                <a:solidFill>
                  <a:srgbClr val="005B7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880">
          <p15:clr>
            <a:srgbClr val="FBAE40"/>
          </p15:clr>
        </p15:guide>
        <p15:guide id="2" orient="horz" pos="3249">
          <p15:clr>
            <a:srgbClr val="FBAE40"/>
          </p15:clr>
        </p15:guide>
        <p15:guide id="3" orient="horz" pos="799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photos left green panel right">
  <p:cSld name="2 photos left green panel righ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4"/>
          <p:cNvSpPr/>
          <p:nvPr/>
        </p:nvSpPr>
        <p:spPr>
          <a:xfrm>
            <a:off x="4905286" y="0"/>
            <a:ext cx="4238714" cy="6229885"/>
          </a:xfrm>
          <a:prstGeom prst="rect">
            <a:avLst/>
          </a:prstGeom>
          <a:solidFill>
            <a:srgbClr val="AED24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8" name="Google Shape;48;p24"/>
          <p:cNvSpPr/>
          <p:nvPr>
            <p:ph idx="2" type="pic"/>
          </p:nvPr>
        </p:nvSpPr>
        <p:spPr>
          <a:xfrm>
            <a:off x="145274" y="154522"/>
            <a:ext cx="4623275" cy="29561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B7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5B7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49" name="Google Shape;49;p24"/>
          <p:cNvSpPr txBox="1"/>
          <p:nvPr>
            <p:ph idx="1" type="body"/>
          </p:nvPr>
        </p:nvSpPr>
        <p:spPr>
          <a:xfrm>
            <a:off x="5258991" y="1575356"/>
            <a:ext cx="3589234" cy="108473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B7F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005B7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50" name="Google Shape;50;p24"/>
          <p:cNvSpPr txBox="1"/>
          <p:nvPr>
            <p:ph idx="3" type="body"/>
          </p:nvPr>
        </p:nvSpPr>
        <p:spPr>
          <a:xfrm>
            <a:off x="5258991" y="254364"/>
            <a:ext cx="3589234" cy="115569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B7F"/>
              </a:buClr>
              <a:buSzPts val="3000"/>
              <a:buFont typeface="Arial"/>
              <a:buNone/>
              <a:defRPr b="1" i="0" sz="3000" u="none" cap="none" strike="noStrike">
                <a:solidFill>
                  <a:srgbClr val="005B7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51" name="Google Shape;51;p24"/>
          <p:cNvSpPr txBox="1"/>
          <p:nvPr>
            <p:ph idx="4" type="body"/>
          </p:nvPr>
        </p:nvSpPr>
        <p:spPr>
          <a:xfrm>
            <a:off x="5258991" y="2816335"/>
            <a:ext cx="3600000" cy="32388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B7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5B7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52" name="Google Shape;52;p24"/>
          <p:cNvSpPr/>
          <p:nvPr>
            <p:ph idx="5" type="pic"/>
          </p:nvPr>
        </p:nvSpPr>
        <p:spPr>
          <a:xfrm>
            <a:off x="145274" y="3255221"/>
            <a:ext cx="4623275" cy="29561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B7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5B7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880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pos="5602">
          <p15:clr>
            <a:srgbClr val="FBAE40"/>
          </p15:clr>
        </p15:guide>
        <p15:guide id="4" orient="horz" pos="799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 photo left green panel right">
  <p:cSld name="1 photo left green panel righ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5"/>
          <p:cNvSpPr/>
          <p:nvPr/>
        </p:nvSpPr>
        <p:spPr>
          <a:xfrm>
            <a:off x="4905286" y="1"/>
            <a:ext cx="4238714" cy="6238430"/>
          </a:xfrm>
          <a:prstGeom prst="rect">
            <a:avLst/>
          </a:prstGeom>
          <a:solidFill>
            <a:srgbClr val="AED24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5" name="Google Shape;55;p25"/>
          <p:cNvSpPr/>
          <p:nvPr>
            <p:ph idx="2" type="pic"/>
          </p:nvPr>
        </p:nvSpPr>
        <p:spPr>
          <a:xfrm>
            <a:off x="145274" y="154522"/>
            <a:ext cx="4623275" cy="60753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B7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5B7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56" name="Google Shape;56;p25"/>
          <p:cNvSpPr txBox="1"/>
          <p:nvPr>
            <p:ph idx="1" type="body"/>
          </p:nvPr>
        </p:nvSpPr>
        <p:spPr>
          <a:xfrm>
            <a:off x="5258991" y="1575356"/>
            <a:ext cx="3589234" cy="108473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B7F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005B7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57" name="Google Shape;57;p25"/>
          <p:cNvSpPr txBox="1"/>
          <p:nvPr>
            <p:ph idx="3" type="body"/>
          </p:nvPr>
        </p:nvSpPr>
        <p:spPr>
          <a:xfrm>
            <a:off x="5258991" y="245818"/>
            <a:ext cx="3589234" cy="115569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B7F"/>
              </a:buClr>
              <a:buSzPts val="3000"/>
              <a:buFont typeface="Arial"/>
              <a:buNone/>
              <a:defRPr b="1" i="0" sz="3000" u="none" cap="none" strike="noStrike">
                <a:solidFill>
                  <a:srgbClr val="005B7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58" name="Google Shape;58;p25"/>
          <p:cNvSpPr txBox="1"/>
          <p:nvPr>
            <p:ph idx="4" type="body"/>
          </p:nvPr>
        </p:nvSpPr>
        <p:spPr>
          <a:xfrm>
            <a:off x="5258991" y="2816335"/>
            <a:ext cx="3600000" cy="32388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B7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5B7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880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pos="5602">
          <p15:clr>
            <a:srgbClr val="FBAE40"/>
          </p15:clr>
        </p15:guide>
        <p15:guide id="4" orient="horz" pos="799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vertical photos">
  <p:cSld name="2 vertical photos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6"/>
          <p:cNvSpPr/>
          <p:nvPr>
            <p:ph idx="2" type="pic"/>
          </p:nvPr>
        </p:nvSpPr>
        <p:spPr>
          <a:xfrm>
            <a:off x="153824" y="136732"/>
            <a:ext cx="4358355" cy="52814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B7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5B7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61" name="Google Shape;61;p26"/>
          <p:cNvSpPr txBox="1"/>
          <p:nvPr>
            <p:ph idx="1" type="body"/>
          </p:nvPr>
        </p:nvSpPr>
        <p:spPr>
          <a:xfrm>
            <a:off x="145280" y="5418137"/>
            <a:ext cx="4366899" cy="8117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B7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5B7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62" name="Google Shape;62;p26"/>
          <p:cNvSpPr txBox="1"/>
          <p:nvPr>
            <p:ph idx="3" type="body"/>
          </p:nvPr>
        </p:nvSpPr>
        <p:spPr>
          <a:xfrm>
            <a:off x="4656033" y="5418138"/>
            <a:ext cx="4359600" cy="8117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B7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5B7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63" name="Google Shape;63;p26"/>
          <p:cNvSpPr/>
          <p:nvPr>
            <p:ph idx="4" type="pic"/>
          </p:nvPr>
        </p:nvSpPr>
        <p:spPr>
          <a:xfrm>
            <a:off x="4656656" y="136732"/>
            <a:ext cx="4358355" cy="52814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B7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5B7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880">
          <p15:clr>
            <a:srgbClr val="FBAE40"/>
          </p15:clr>
        </p15:guide>
        <p15:guide id="2" orient="horz" pos="3413">
          <p15:clr>
            <a:srgbClr val="FBAE40"/>
          </p15:clr>
        </p15:guide>
        <p15:guide id="3" orient="horz" pos="82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 you">
  <p:cSld name="Thank you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 PHOTO">
  <p:cSld name="FULL PHOTO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8"/>
          <p:cNvSpPr/>
          <p:nvPr>
            <p:ph idx="2" type="pic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B7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5B7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78" name="Google Shape;78;p28"/>
          <p:cNvSpPr txBox="1"/>
          <p:nvPr>
            <p:ph idx="1" type="body"/>
          </p:nvPr>
        </p:nvSpPr>
        <p:spPr>
          <a:xfrm>
            <a:off x="828942" y="256425"/>
            <a:ext cx="7486116" cy="137582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b="1" i="0" sz="4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880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pos="5420">
          <p15:clr>
            <a:srgbClr val="FBAE40"/>
          </p15:clr>
        </p15:guide>
        <p15:guide id="4" orient="horz" pos="913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theme" Target="../theme/theme4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6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8.xml"/><Relationship Id="rId3" Type="http://schemas.openxmlformats.org/officeDocument/2006/relationships/theme" Target="../theme/theme2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theme" Target="../theme/theme5.xml"/></Relationships>
</file>

<file path=ppt/slideMasters/_rels/slideMaster5.xml.rels><?xml version="1.0" encoding="UTF-8" standalone="yes"?>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0.xml"/><Relationship Id="rId3" Type="http://schemas.openxmlformats.org/officeDocument/2006/relationships/theme" Target="../theme/theme10.xml"/></Relationships>
</file>

<file path=ppt/slideMasters/_rels/slideMaster6.xml.rels><?xml version="1.0" encoding="UTF-8" standalone="yes"?>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1.xml"/><Relationship Id="rId3" Type="http://schemas.openxmlformats.org/officeDocument/2006/relationships/theme" Target="../theme/theme8.xml"/></Relationships>
</file>

<file path=ppt/slideMasters/_rels/slideMaster7.xml.rels><?xml version="1.0" encoding="UTF-8" standalone="yes"?>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2.xml"/><Relationship Id="rId3" Type="http://schemas.openxmlformats.org/officeDocument/2006/relationships/theme" Target="../theme/theme3.xml"/></Relationships>
</file>

<file path=ppt/slideMasters/_rels/slideMaster8.xml.rels><?xml version="1.0" encoding="UTF-8" standalone="yes"?>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3" Type="http://schemas.openxmlformats.org/officeDocument/2006/relationships/theme" Target="../theme/theme7.xml"/></Relationships>
</file>

<file path=ppt/slideMasters/_rels/slideMaster9.xml.rels><?xml version="1.0" encoding="UTF-8" standalone="yes"?>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4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629679" y="523373"/>
            <a:ext cx="4466326" cy="7863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6"/>
          <p:cNvSpPr/>
          <p:nvPr/>
        </p:nvSpPr>
        <p:spPr>
          <a:xfrm flipH="1" rot="-5400000">
            <a:off x="3601451" y="1315449"/>
            <a:ext cx="1941099" cy="9144000"/>
          </a:xfrm>
          <a:custGeom>
            <a:rect b="b" l="l" r="r" t="t"/>
            <a:pathLst>
              <a:path extrusionOk="0" h="594197" w="7928238">
                <a:moveTo>
                  <a:pt x="0" y="594197"/>
                </a:moveTo>
                <a:lnTo>
                  <a:pt x="7928238" y="0"/>
                </a:lnTo>
                <a:cubicBezTo>
                  <a:pt x="7926814" y="200826"/>
                  <a:pt x="7906284" y="393371"/>
                  <a:pt x="7904860" y="594197"/>
                </a:cubicBezTo>
                <a:lnTo>
                  <a:pt x="0" y="594197"/>
                </a:lnTo>
                <a:close/>
              </a:path>
            </a:pathLst>
          </a:custGeom>
          <a:solidFill>
            <a:srgbClr val="CAE45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" name="Google Shape;8;p16"/>
          <p:cNvSpPr/>
          <p:nvPr/>
        </p:nvSpPr>
        <p:spPr>
          <a:xfrm flipH="1" rot="-5400000">
            <a:off x="5751288" y="3478168"/>
            <a:ext cx="1936418" cy="4807743"/>
          </a:xfrm>
          <a:custGeom>
            <a:rect b="b" l="l" r="r" t="t"/>
            <a:pathLst>
              <a:path extrusionOk="0" h="312328" w="7904860">
                <a:moveTo>
                  <a:pt x="0" y="311963"/>
                </a:moveTo>
                <a:lnTo>
                  <a:pt x="4174909" y="42"/>
                </a:lnTo>
                <a:cubicBezTo>
                  <a:pt x="4173485" y="-4231"/>
                  <a:pt x="7906285" y="324782"/>
                  <a:pt x="7904860" y="311963"/>
                </a:cubicBezTo>
                <a:lnTo>
                  <a:pt x="0" y="311963"/>
                </a:lnTo>
                <a:close/>
              </a:path>
            </a:pathLst>
          </a:custGeom>
          <a:solidFill>
            <a:srgbClr val="AED24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grpSp>
        <p:nvGrpSpPr>
          <p:cNvPr id="9" name="Google Shape;9;p16"/>
          <p:cNvGrpSpPr/>
          <p:nvPr/>
        </p:nvGrpSpPr>
        <p:grpSpPr>
          <a:xfrm flipH="1" rot="-5400000">
            <a:off x="4287853" y="2001856"/>
            <a:ext cx="6858002" cy="2854292"/>
            <a:chOff x="-2" y="4255807"/>
            <a:chExt cx="4990746" cy="2602230"/>
          </a:xfrm>
        </p:grpSpPr>
        <p:sp>
          <p:nvSpPr>
            <p:cNvPr id="10" name="Google Shape;10;p16"/>
            <p:cNvSpPr/>
            <p:nvPr/>
          </p:nvSpPr>
          <p:spPr>
            <a:xfrm flipH="1">
              <a:off x="-2" y="4255807"/>
              <a:ext cx="4988051" cy="2602061"/>
            </a:xfrm>
            <a:custGeom>
              <a:rect b="b" l="l" r="r" t="t"/>
              <a:pathLst>
                <a:path extrusionOk="0" h="602479" w="7909133">
                  <a:moveTo>
                    <a:pt x="0" y="602479"/>
                  </a:moveTo>
                  <a:lnTo>
                    <a:pt x="7909133" y="0"/>
                  </a:lnTo>
                  <a:cubicBezTo>
                    <a:pt x="7907709" y="200826"/>
                    <a:pt x="7906284" y="401653"/>
                    <a:pt x="7904860" y="602479"/>
                  </a:cubicBezTo>
                  <a:lnTo>
                    <a:pt x="0" y="602479"/>
                  </a:lnTo>
                  <a:close/>
                </a:path>
              </a:pathLst>
            </a:custGeom>
            <a:solidFill>
              <a:srgbClr val="299D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1" name="Google Shape;11;p16"/>
            <p:cNvSpPr/>
            <p:nvPr/>
          </p:nvSpPr>
          <p:spPr>
            <a:xfrm flipH="1">
              <a:off x="5387" y="5561682"/>
              <a:ext cx="4985357" cy="1296355"/>
            </a:xfrm>
            <a:custGeom>
              <a:rect b="b" l="l" r="r" t="t"/>
              <a:pathLst>
                <a:path extrusionOk="0" h="300157" w="7904860">
                  <a:moveTo>
                    <a:pt x="0" y="300119"/>
                  </a:moveTo>
                  <a:lnTo>
                    <a:pt x="3942747" y="0"/>
                  </a:lnTo>
                  <a:cubicBezTo>
                    <a:pt x="3950848" y="801"/>
                    <a:pt x="7906284" y="304081"/>
                    <a:pt x="7904860" y="300119"/>
                  </a:cubicBezTo>
                  <a:lnTo>
                    <a:pt x="0" y="300119"/>
                  </a:lnTo>
                  <a:close/>
                </a:path>
              </a:pathLst>
            </a:custGeom>
            <a:solidFill>
              <a:srgbClr val="005B7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sp>
        <p:nvSpPr>
          <p:cNvPr id="12" name="Google Shape;12;p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cap="flat" cmpd="sng" w="9525">
            <a:solidFill>
              <a:srgbClr val="005B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  <p15:guide id="3" pos="88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8"/>
          <p:cNvSpPr/>
          <p:nvPr/>
        </p:nvSpPr>
        <p:spPr>
          <a:xfrm flipH="1">
            <a:off x="0" y="6255521"/>
            <a:ext cx="5828232" cy="602479"/>
          </a:xfrm>
          <a:custGeom>
            <a:rect b="b" l="l" r="r" t="t"/>
            <a:pathLst>
              <a:path extrusionOk="0" h="602479" w="7909133">
                <a:moveTo>
                  <a:pt x="0" y="602479"/>
                </a:moveTo>
                <a:lnTo>
                  <a:pt x="7909133" y="0"/>
                </a:lnTo>
                <a:cubicBezTo>
                  <a:pt x="7907709" y="200826"/>
                  <a:pt x="7906284" y="401653"/>
                  <a:pt x="7904860" y="602479"/>
                </a:cubicBezTo>
                <a:lnTo>
                  <a:pt x="0" y="602479"/>
                </a:lnTo>
                <a:close/>
              </a:path>
            </a:pathLst>
          </a:custGeom>
          <a:solidFill>
            <a:srgbClr val="299D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0" name="Google Shape;20;p18"/>
          <p:cNvSpPr/>
          <p:nvPr/>
        </p:nvSpPr>
        <p:spPr>
          <a:xfrm>
            <a:off x="-4762" y="6662739"/>
            <a:ext cx="4029075" cy="195262"/>
          </a:xfrm>
          <a:custGeom>
            <a:rect b="b" l="l" r="r" t="t"/>
            <a:pathLst>
              <a:path extrusionOk="0" h="195262" w="4029075">
                <a:moveTo>
                  <a:pt x="0" y="119062"/>
                </a:moveTo>
                <a:lnTo>
                  <a:pt x="3795712" y="0"/>
                </a:lnTo>
                <a:lnTo>
                  <a:pt x="4029075" y="195262"/>
                </a:lnTo>
                <a:lnTo>
                  <a:pt x="4762" y="195262"/>
                </a:lnTo>
                <a:lnTo>
                  <a:pt x="0" y="119062"/>
                </a:lnTo>
                <a:close/>
              </a:path>
            </a:pathLst>
          </a:custGeom>
          <a:solidFill>
            <a:srgbClr val="005B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grpSp>
        <p:nvGrpSpPr>
          <p:cNvPr id="21" name="Google Shape;21;p18"/>
          <p:cNvGrpSpPr/>
          <p:nvPr/>
        </p:nvGrpSpPr>
        <p:grpSpPr>
          <a:xfrm>
            <a:off x="1213503" y="6067515"/>
            <a:ext cx="7934770" cy="790486"/>
            <a:chOff x="1213503" y="6255521"/>
            <a:chExt cx="7934770" cy="602479"/>
          </a:xfrm>
        </p:grpSpPr>
        <p:sp>
          <p:nvSpPr>
            <p:cNvPr id="22" name="Google Shape;22;p18"/>
            <p:cNvSpPr/>
            <p:nvPr/>
          </p:nvSpPr>
          <p:spPr>
            <a:xfrm>
              <a:off x="1239140" y="6255521"/>
              <a:ext cx="7909133" cy="602479"/>
            </a:xfrm>
            <a:custGeom>
              <a:rect b="b" l="l" r="r" t="t"/>
              <a:pathLst>
                <a:path extrusionOk="0" h="602479" w="7909133">
                  <a:moveTo>
                    <a:pt x="0" y="602479"/>
                  </a:moveTo>
                  <a:lnTo>
                    <a:pt x="7909133" y="0"/>
                  </a:lnTo>
                  <a:cubicBezTo>
                    <a:pt x="7907709" y="200826"/>
                    <a:pt x="7906284" y="401653"/>
                    <a:pt x="7904860" y="602479"/>
                  </a:cubicBezTo>
                  <a:lnTo>
                    <a:pt x="0" y="602479"/>
                  </a:lnTo>
                  <a:close/>
                </a:path>
              </a:pathLst>
            </a:custGeom>
            <a:solidFill>
              <a:srgbClr val="AED24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3" name="Google Shape;23;p18"/>
            <p:cNvSpPr/>
            <p:nvPr/>
          </p:nvSpPr>
          <p:spPr>
            <a:xfrm>
              <a:off x="1213503" y="6614445"/>
              <a:ext cx="5503491" cy="243555"/>
            </a:xfrm>
            <a:custGeom>
              <a:rect b="b" l="l" r="r" t="t"/>
              <a:pathLst>
                <a:path extrusionOk="0" h="308068" w="7904860">
                  <a:moveTo>
                    <a:pt x="0" y="308068"/>
                  </a:moveTo>
                  <a:lnTo>
                    <a:pt x="4707828" y="0"/>
                  </a:lnTo>
                  <a:lnTo>
                    <a:pt x="7904860" y="308068"/>
                  </a:lnTo>
                  <a:lnTo>
                    <a:pt x="0" y="308068"/>
                  </a:lnTo>
                  <a:close/>
                </a:path>
              </a:pathLst>
            </a:custGeom>
            <a:solidFill>
              <a:srgbClr val="CAE45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pic>
        <p:nvPicPr>
          <p:cNvPr id="24" name="Google Shape;24;p1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6793906" y="6372960"/>
            <a:ext cx="2242800" cy="413442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1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cap="flat" cmpd="sng" w="9525">
            <a:solidFill>
              <a:srgbClr val="005B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oogle Shape;65;p22"/>
          <p:cNvGrpSpPr/>
          <p:nvPr/>
        </p:nvGrpSpPr>
        <p:grpSpPr>
          <a:xfrm rot="10800000">
            <a:off x="0" y="4375450"/>
            <a:ext cx="9144000" cy="2482548"/>
            <a:chOff x="-1" y="-8546"/>
            <a:chExt cx="9164682" cy="2159127"/>
          </a:xfrm>
        </p:grpSpPr>
        <p:sp>
          <p:nvSpPr>
            <p:cNvPr id="66" name="Google Shape;66;p22"/>
            <p:cNvSpPr/>
            <p:nvPr/>
          </p:nvSpPr>
          <p:spPr>
            <a:xfrm rot="-5400000">
              <a:off x="3511899" y="-3520446"/>
              <a:ext cx="2140882" cy="9164682"/>
            </a:xfrm>
            <a:custGeom>
              <a:rect b="b" l="l" r="r" t="t"/>
              <a:pathLst>
                <a:path extrusionOk="0" h="594197" w="7928238">
                  <a:moveTo>
                    <a:pt x="0" y="594197"/>
                  </a:moveTo>
                  <a:lnTo>
                    <a:pt x="7928238" y="0"/>
                  </a:lnTo>
                  <a:cubicBezTo>
                    <a:pt x="7926814" y="200826"/>
                    <a:pt x="7906284" y="393371"/>
                    <a:pt x="7904860" y="594197"/>
                  </a:cubicBezTo>
                  <a:lnTo>
                    <a:pt x="0" y="594197"/>
                  </a:lnTo>
                  <a:close/>
                </a:path>
              </a:pathLst>
            </a:custGeom>
            <a:solidFill>
              <a:srgbClr val="CAE45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67" name="Google Shape;67;p22"/>
            <p:cNvSpPr/>
            <p:nvPr/>
          </p:nvSpPr>
          <p:spPr>
            <a:xfrm rot="-5400000">
              <a:off x="5685100" y="-1308323"/>
              <a:ext cx="2150582" cy="4767226"/>
            </a:xfrm>
            <a:custGeom>
              <a:rect b="b" l="l" r="r" t="t"/>
              <a:pathLst>
                <a:path extrusionOk="0" h="312328" w="7904860">
                  <a:moveTo>
                    <a:pt x="0" y="311963"/>
                  </a:moveTo>
                  <a:lnTo>
                    <a:pt x="4174909" y="42"/>
                  </a:lnTo>
                  <a:cubicBezTo>
                    <a:pt x="4173485" y="-4231"/>
                    <a:pt x="7906285" y="324782"/>
                    <a:pt x="7904860" y="311963"/>
                  </a:cubicBezTo>
                  <a:lnTo>
                    <a:pt x="0" y="311963"/>
                  </a:lnTo>
                  <a:close/>
                </a:path>
              </a:pathLst>
            </a:custGeom>
            <a:solidFill>
              <a:srgbClr val="AED24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grpSp>
        <p:nvGrpSpPr>
          <p:cNvPr id="68" name="Google Shape;68;p22"/>
          <p:cNvGrpSpPr/>
          <p:nvPr/>
        </p:nvGrpSpPr>
        <p:grpSpPr>
          <a:xfrm rot="5400000">
            <a:off x="-2018947" y="2018944"/>
            <a:ext cx="6858002" cy="2820113"/>
            <a:chOff x="-2" y="4255807"/>
            <a:chExt cx="4990746" cy="2602230"/>
          </a:xfrm>
        </p:grpSpPr>
        <p:sp>
          <p:nvSpPr>
            <p:cNvPr id="69" name="Google Shape;69;p22"/>
            <p:cNvSpPr/>
            <p:nvPr/>
          </p:nvSpPr>
          <p:spPr>
            <a:xfrm flipH="1">
              <a:off x="-2" y="4255807"/>
              <a:ext cx="4988051" cy="2602061"/>
            </a:xfrm>
            <a:custGeom>
              <a:rect b="b" l="l" r="r" t="t"/>
              <a:pathLst>
                <a:path extrusionOk="0" h="602479" w="7909133">
                  <a:moveTo>
                    <a:pt x="0" y="602479"/>
                  </a:moveTo>
                  <a:lnTo>
                    <a:pt x="7909133" y="0"/>
                  </a:lnTo>
                  <a:cubicBezTo>
                    <a:pt x="7907709" y="200826"/>
                    <a:pt x="7906284" y="401653"/>
                    <a:pt x="7904860" y="602479"/>
                  </a:cubicBezTo>
                  <a:lnTo>
                    <a:pt x="0" y="602479"/>
                  </a:lnTo>
                  <a:close/>
                </a:path>
              </a:pathLst>
            </a:custGeom>
            <a:solidFill>
              <a:srgbClr val="299D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70" name="Google Shape;70;p22"/>
            <p:cNvSpPr/>
            <p:nvPr/>
          </p:nvSpPr>
          <p:spPr>
            <a:xfrm flipH="1">
              <a:off x="5387" y="5561682"/>
              <a:ext cx="4985357" cy="1296355"/>
            </a:xfrm>
            <a:custGeom>
              <a:rect b="b" l="l" r="r" t="t"/>
              <a:pathLst>
                <a:path extrusionOk="0" h="300157" w="7904860">
                  <a:moveTo>
                    <a:pt x="0" y="300119"/>
                  </a:moveTo>
                  <a:lnTo>
                    <a:pt x="3942747" y="0"/>
                  </a:lnTo>
                  <a:cubicBezTo>
                    <a:pt x="3950848" y="801"/>
                    <a:pt x="7906284" y="304081"/>
                    <a:pt x="7904860" y="300119"/>
                  </a:cubicBezTo>
                  <a:lnTo>
                    <a:pt x="0" y="300119"/>
                  </a:lnTo>
                  <a:close/>
                </a:path>
              </a:pathLst>
            </a:custGeom>
            <a:solidFill>
              <a:srgbClr val="005B7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pic>
        <p:nvPicPr>
          <p:cNvPr id="71" name="Google Shape;71;p2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5604221" y="353245"/>
            <a:ext cx="3268136" cy="575376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22"/>
          <p:cNvSpPr txBox="1"/>
          <p:nvPr/>
        </p:nvSpPr>
        <p:spPr>
          <a:xfrm>
            <a:off x="2589376" y="2973937"/>
            <a:ext cx="4990744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ZA" sz="4400">
                <a:solidFill>
                  <a:srgbClr val="005B7F"/>
                </a:solidFill>
                <a:latin typeface="Gill Sans"/>
                <a:ea typeface="Gill Sans"/>
                <a:cs typeface="Gill Sans"/>
                <a:sym typeface="Gill Sans"/>
              </a:rPr>
              <a:t>THANK YOU.</a:t>
            </a:r>
            <a:endParaRPr b="1" sz="4400">
              <a:solidFill>
                <a:srgbClr val="005B7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3" name="Google Shape;73;p2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cap="flat" cmpd="sng" w="9525">
            <a:solidFill>
              <a:srgbClr val="005B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8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9"/>
          <p:cNvSpPr/>
          <p:nvPr/>
        </p:nvSpPr>
        <p:spPr>
          <a:xfrm flipH="1">
            <a:off x="0" y="5811140"/>
            <a:ext cx="5828232" cy="1046859"/>
          </a:xfrm>
          <a:custGeom>
            <a:rect b="b" l="l" r="r" t="t"/>
            <a:pathLst>
              <a:path extrusionOk="0" h="602479" w="7909133">
                <a:moveTo>
                  <a:pt x="0" y="602479"/>
                </a:moveTo>
                <a:lnTo>
                  <a:pt x="7909133" y="0"/>
                </a:lnTo>
                <a:cubicBezTo>
                  <a:pt x="7907709" y="200826"/>
                  <a:pt x="7906284" y="401653"/>
                  <a:pt x="7904860" y="602479"/>
                </a:cubicBezTo>
                <a:lnTo>
                  <a:pt x="0" y="602479"/>
                </a:lnTo>
                <a:close/>
              </a:path>
            </a:pathLst>
          </a:custGeom>
          <a:solidFill>
            <a:srgbClr val="299D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1" name="Google Shape;81;p29"/>
          <p:cNvSpPr/>
          <p:nvPr/>
        </p:nvSpPr>
        <p:spPr>
          <a:xfrm>
            <a:off x="0" y="6417892"/>
            <a:ext cx="3802879" cy="440107"/>
          </a:xfrm>
          <a:custGeom>
            <a:rect b="b" l="l" r="r" t="t"/>
            <a:pathLst>
              <a:path extrusionOk="0" h="195262" w="4029075">
                <a:moveTo>
                  <a:pt x="0" y="119062"/>
                </a:moveTo>
                <a:lnTo>
                  <a:pt x="3795712" y="0"/>
                </a:lnTo>
                <a:lnTo>
                  <a:pt x="4029075" y="195262"/>
                </a:lnTo>
                <a:lnTo>
                  <a:pt x="4762" y="195262"/>
                </a:lnTo>
                <a:lnTo>
                  <a:pt x="0" y="119062"/>
                </a:lnTo>
                <a:close/>
              </a:path>
            </a:pathLst>
          </a:custGeom>
          <a:solidFill>
            <a:srgbClr val="005B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grpSp>
        <p:nvGrpSpPr>
          <p:cNvPr id="82" name="Google Shape;82;p29"/>
          <p:cNvGrpSpPr/>
          <p:nvPr/>
        </p:nvGrpSpPr>
        <p:grpSpPr>
          <a:xfrm>
            <a:off x="1093862" y="5366759"/>
            <a:ext cx="8050138" cy="1491240"/>
            <a:chOff x="1093862" y="5148942"/>
            <a:chExt cx="8050138" cy="1709057"/>
          </a:xfrm>
        </p:grpSpPr>
        <p:sp>
          <p:nvSpPr>
            <p:cNvPr id="83" name="Google Shape;83;p29"/>
            <p:cNvSpPr/>
            <p:nvPr/>
          </p:nvSpPr>
          <p:spPr>
            <a:xfrm>
              <a:off x="1234867" y="5148942"/>
              <a:ext cx="7909133" cy="1709057"/>
            </a:xfrm>
            <a:custGeom>
              <a:rect b="b" l="l" r="r" t="t"/>
              <a:pathLst>
                <a:path extrusionOk="0" h="602479" w="7909133">
                  <a:moveTo>
                    <a:pt x="0" y="602479"/>
                  </a:moveTo>
                  <a:lnTo>
                    <a:pt x="7909133" y="0"/>
                  </a:lnTo>
                  <a:cubicBezTo>
                    <a:pt x="7907709" y="200826"/>
                    <a:pt x="7906284" y="401653"/>
                    <a:pt x="7904860" y="602479"/>
                  </a:cubicBezTo>
                  <a:lnTo>
                    <a:pt x="0" y="602479"/>
                  </a:lnTo>
                  <a:close/>
                </a:path>
              </a:pathLst>
            </a:custGeom>
            <a:solidFill>
              <a:srgbClr val="AED24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84" name="Google Shape;84;p29"/>
            <p:cNvSpPr/>
            <p:nvPr/>
          </p:nvSpPr>
          <p:spPr>
            <a:xfrm>
              <a:off x="1093862" y="6294844"/>
              <a:ext cx="5487319" cy="563155"/>
            </a:xfrm>
            <a:custGeom>
              <a:rect b="b" l="l" r="r" t="t"/>
              <a:pathLst>
                <a:path extrusionOk="0" h="292243" w="7904860">
                  <a:moveTo>
                    <a:pt x="0" y="292204"/>
                  </a:moveTo>
                  <a:lnTo>
                    <a:pt x="4012162" y="0"/>
                  </a:lnTo>
                  <a:cubicBezTo>
                    <a:pt x="4020263" y="801"/>
                    <a:pt x="7906284" y="296166"/>
                    <a:pt x="7904860" y="292204"/>
                  </a:cubicBezTo>
                  <a:lnTo>
                    <a:pt x="0" y="292204"/>
                  </a:lnTo>
                  <a:close/>
                </a:path>
              </a:pathLst>
            </a:custGeom>
            <a:solidFill>
              <a:srgbClr val="CAE45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pic>
        <p:nvPicPr>
          <p:cNvPr id="85" name="Google Shape;85;p2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6310704" y="6106840"/>
            <a:ext cx="2735653" cy="504296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2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cap="flat" cmpd="sng" w="9525">
            <a:solidFill>
              <a:srgbClr val="005B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8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3D335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1"/>
          <p:cNvSpPr/>
          <p:nvPr/>
        </p:nvSpPr>
        <p:spPr>
          <a:xfrm flipH="1">
            <a:off x="0" y="6255521"/>
            <a:ext cx="5828232" cy="602479"/>
          </a:xfrm>
          <a:custGeom>
            <a:rect b="b" l="l" r="r" t="t"/>
            <a:pathLst>
              <a:path extrusionOk="0" h="602479" w="7909133">
                <a:moveTo>
                  <a:pt x="0" y="602479"/>
                </a:moveTo>
                <a:lnTo>
                  <a:pt x="7909133" y="0"/>
                </a:lnTo>
                <a:cubicBezTo>
                  <a:pt x="7907709" y="200826"/>
                  <a:pt x="7906284" y="401653"/>
                  <a:pt x="7904860" y="602479"/>
                </a:cubicBezTo>
                <a:lnTo>
                  <a:pt x="0" y="602479"/>
                </a:lnTo>
                <a:close/>
              </a:path>
            </a:pathLst>
          </a:custGeom>
          <a:solidFill>
            <a:srgbClr val="CAE45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4" name="Google Shape;94;p31"/>
          <p:cNvSpPr/>
          <p:nvPr/>
        </p:nvSpPr>
        <p:spPr>
          <a:xfrm>
            <a:off x="0" y="6662738"/>
            <a:ext cx="4029075" cy="195262"/>
          </a:xfrm>
          <a:custGeom>
            <a:rect b="b" l="l" r="r" t="t"/>
            <a:pathLst>
              <a:path extrusionOk="0" h="195262" w="4029075">
                <a:moveTo>
                  <a:pt x="0" y="119062"/>
                </a:moveTo>
                <a:lnTo>
                  <a:pt x="3795712" y="0"/>
                </a:lnTo>
                <a:lnTo>
                  <a:pt x="4029075" y="195262"/>
                </a:lnTo>
                <a:lnTo>
                  <a:pt x="4762" y="195262"/>
                </a:lnTo>
                <a:lnTo>
                  <a:pt x="0" y="119062"/>
                </a:lnTo>
                <a:close/>
              </a:path>
            </a:pathLst>
          </a:custGeom>
          <a:solidFill>
            <a:srgbClr val="AED24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5" name="Google Shape;95;p31"/>
          <p:cNvSpPr/>
          <p:nvPr/>
        </p:nvSpPr>
        <p:spPr>
          <a:xfrm>
            <a:off x="1239140" y="6255521"/>
            <a:ext cx="7909133" cy="602479"/>
          </a:xfrm>
          <a:custGeom>
            <a:rect b="b" l="l" r="r" t="t"/>
            <a:pathLst>
              <a:path extrusionOk="0" h="602479" w="7909133">
                <a:moveTo>
                  <a:pt x="0" y="602479"/>
                </a:moveTo>
                <a:lnTo>
                  <a:pt x="7909133" y="0"/>
                </a:lnTo>
                <a:cubicBezTo>
                  <a:pt x="7907709" y="200826"/>
                  <a:pt x="7906284" y="401653"/>
                  <a:pt x="7904860" y="602479"/>
                </a:cubicBezTo>
                <a:lnTo>
                  <a:pt x="0" y="602479"/>
                </a:lnTo>
                <a:close/>
              </a:path>
            </a:pathLst>
          </a:custGeom>
          <a:solidFill>
            <a:srgbClr val="005B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96" name="Google Shape;96;p3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6972300" y="6429032"/>
            <a:ext cx="2080407" cy="383506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31"/>
          <p:cNvSpPr/>
          <p:nvPr/>
        </p:nvSpPr>
        <p:spPr>
          <a:xfrm>
            <a:off x="1213503" y="6614445"/>
            <a:ext cx="5503491" cy="243555"/>
          </a:xfrm>
          <a:custGeom>
            <a:rect b="b" l="l" r="r" t="t"/>
            <a:pathLst>
              <a:path extrusionOk="0" h="308068" w="7904860">
                <a:moveTo>
                  <a:pt x="0" y="308068"/>
                </a:moveTo>
                <a:lnTo>
                  <a:pt x="4707828" y="0"/>
                </a:lnTo>
                <a:lnTo>
                  <a:pt x="7904860" y="308068"/>
                </a:lnTo>
                <a:lnTo>
                  <a:pt x="0" y="308068"/>
                </a:lnTo>
                <a:close/>
              </a:path>
            </a:pathLst>
          </a:custGeom>
          <a:solidFill>
            <a:srgbClr val="298BC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4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8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544">
          <p15:clr>
            <a:srgbClr val="F26B43"/>
          </p15:clr>
        </p15:guide>
        <p15:guide id="4" orient="horz" pos="822">
          <p15:clr>
            <a:srgbClr val="F26B43"/>
          </p15:clr>
        </p15:guide>
        <p15:guide id="5" orient="horz" pos="1616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5B7F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3"/>
          <p:cNvSpPr/>
          <p:nvPr/>
        </p:nvSpPr>
        <p:spPr>
          <a:xfrm flipH="1">
            <a:off x="0" y="6255521"/>
            <a:ext cx="5828232" cy="602479"/>
          </a:xfrm>
          <a:custGeom>
            <a:rect b="b" l="l" r="r" t="t"/>
            <a:pathLst>
              <a:path extrusionOk="0" h="602479" w="7909133">
                <a:moveTo>
                  <a:pt x="0" y="602479"/>
                </a:moveTo>
                <a:lnTo>
                  <a:pt x="7909133" y="0"/>
                </a:lnTo>
                <a:cubicBezTo>
                  <a:pt x="7907709" y="200826"/>
                  <a:pt x="7906284" y="401653"/>
                  <a:pt x="7904860" y="602479"/>
                </a:cubicBezTo>
                <a:lnTo>
                  <a:pt x="0" y="602479"/>
                </a:lnTo>
                <a:close/>
              </a:path>
            </a:pathLst>
          </a:custGeom>
          <a:solidFill>
            <a:srgbClr val="299D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5" name="Google Shape;105;p33"/>
          <p:cNvSpPr/>
          <p:nvPr/>
        </p:nvSpPr>
        <p:spPr>
          <a:xfrm>
            <a:off x="-4762" y="6662739"/>
            <a:ext cx="4029075" cy="195262"/>
          </a:xfrm>
          <a:custGeom>
            <a:rect b="b" l="l" r="r" t="t"/>
            <a:pathLst>
              <a:path extrusionOk="0" h="195262" w="4029075">
                <a:moveTo>
                  <a:pt x="0" y="119062"/>
                </a:moveTo>
                <a:lnTo>
                  <a:pt x="3795712" y="0"/>
                </a:lnTo>
                <a:lnTo>
                  <a:pt x="4029075" y="195262"/>
                </a:lnTo>
                <a:lnTo>
                  <a:pt x="4762" y="195262"/>
                </a:lnTo>
                <a:lnTo>
                  <a:pt x="0" y="119062"/>
                </a:lnTo>
                <a:close/>
              </a:path>
            </a:pathLst>
          </a:custGeom>
          <a:solidFill>
            <a:srgbClr val="005B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6" name="Google Shape;106;p33"/>
          <p:cNvSpPr/>
          <p:nvPr/>
        </p:nvSpPr>
        <p:spPr>
          <a:xfrm>
            <a:off x="1239140" y="6255521"/>
            <a:ext cx="7909133" cy="602479"/>
          </a:xfrm>
          <a:custGeom>
            <a:rect b="b" l="l" r="r" t="t"/>
            <a:pathLst>
              <a:path extrusionOk="0" h="602479" w="7909133">
                <a:moveTo>
                  <a:pt x="0" y="602479"/>
                </a:moveTo>
                <a:lnTo>
                  <a:pt x="7909133" y="0"/>
                </a:lnTo>
                <a:cubicBezTo>
                  <a:pt x="7907709" y="200826"/>
                  <a:pt x="7906284" y="401653"/>
                  <a:pt x="7904860" y="602479"/>
                </a:cubicBezTo>
                <a:lnTo>
                  <a:pt x="0" y="602479"/>
                </a:lnTo>
                <a:close/>
              </a:path>
            </a:pathLst>
          </a:custGeom>
          <a:solidFill>
            <a:srgbClr val="AED24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07" name="Google Shape;107;p3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7134224" y="6435694"/>
            <a:ext cx="1902481" cy="350707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33"/>
          <p:cNvSpPr/>
          <p:nvPr/>
        </p:nvSpPr>
        <p:spPr>
          <a:xfrm>
            <a:off x="1213503" y="6614445"/>
            <a:ext cx="5503491" cy="243555"/>
          </a:xfrm>
          <a:custGeom>
            <a:rect b="b" l="l" r="r" t="t"/>
            <a:pathLst>
              <a:path extrusionOk="0" h="308068" w="7904860">
                <a:moveTo>
                  <a:pt x="0" y="308068"/>
                </a:moveTo>
                <a:lnTo>
                  <a:pt x="4707828" y="0"/>
                </a:lnTo>
                <a:lnTo>
                  <a:pt x="7904860" y="308068"/>
                </a:lnTo>
                <a:lnTo>
                  <a:pt x="0" y="308068"/>
                </a:lnTo>
                <a:close/>
              </a:path>
            </a:pathLst>
          </a:custGeom>
          <a:solidFill>
            <a:srgbClr val="CAE45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6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  <p15:guide id="3" pos="544">
          <p15:clr>
            <a:srgbClr val="F26B43"/>
          </p15:clr>
        </p15:guide>
        <p15:guide id="4" orient="horz" pos="799">
          <p15:clr>
            <a:srgbClr val="F26B43"/>
          </p15:clr>
        </p15:guide>
        <p15:guide id="5" orient="horz" pos="1616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5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rgbClr val="005B7F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6" name="Google Shape;116;p35"/>
          <p:cNvSpPr/>
          <p:nvPr/>
        </p:nvSpPr>
        <p:spPr>
          <a:xfrm flipH="1">
            <a:off x="0" y="6255521"/>
            <a:ext cx="5828232" cy="602479"/>
          </a:xfrm>
          <a:custGeom>
            <a:rect b="b" l="l" r="r" t="t"/>
            <a:pathLst>
              <a:path extrusionOk="0" h="602479" w="7909133">
                <a:moveTo>
                  <a:pt x="0" y="602479"/>
                </a:moveTo>
                <a:lnTo>
                  <a:pt x="7909133" y="0"/>
                </a:lnTo>
                <a:cubicBezTo>
                  <a:pt x="7907709" y="200826"/>
                  <a:pt x="7906284" y="401653"/>
                  <a:pt x="7904860" y="602479"/>
                </a:cubicBezTo>
                <a:lnTo>
                  <a:pt x="0" y="602479"/>
                </a:lnTo>
                <a:close/>
              </a:path>
            </a:pathLst>
          </a:custGeom>
          <a:solidFill>
            <a:srgbClr val="299D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7" name="Google Shape;117;p35"/>
          <p:cNvSpPr/>
          <p:nvPr/>
        </p:nvSpPr>
        <p:spPr>
          <a:xfrm>
            <a:off x="-4762" y="6662739"/>
            <a:ext cx="4029075" cy="195262"/>
          </a:xfrm>
          <a:custGeom>
            <a:rect b="b" l="l" r="r" t="t"/>
            <a:pathLst>
              <a:path extrusionOk="0" h="195262" w="4029075">
                <a:moveTo>
                  <a:pt x="0" y="119062"/>
                </a:moveTo>
                <a:lnTo>
                  <a:pt x="3795712" y="0"/>
                </a:lnTo>
                <a:lnTo>
                  <a:pt x="4029075" y="195262"/>
                </a:lnTo>
                <a:lnTo>
                  <a:pt x="4762" y="195262"/>
                </a:lnTo>
                <a:lnTo>
                  <a:pt x="0" y="119062"/>
                </a:lnTo>
                <a:close/>
              </a:path>
            </a:pathLst>
          </a:custGeom>
          <a:solidFill>
            <a:srgbClr val="005B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8" name="Google Shape;118;p35"/>
          <p:cNvSpPr/>
          <p:nvPr/>
        </p:nvSpPr>
        <p:spPr>
          <a:xfrm>
            <a:off x="1239140" y="6255521"/>
            <a:ext cx="7909133" cy="602479"/>
          </a:xfrm>
          <a:custGeom>
            <a:rect b="b" l="l" r="r" t="t"/>
            <a:pathLst>
              <a:path extrusionOk="0" h="602479" w="7909133">
                <a:moveTo>
                  <a:pt x="0" y="602479"/>
                </a:moveTo>
                <a:lnTo>
                  <a:pt x="7909133" y="0"/>
                </a:lnTo>
                <a:cubicBezTo>
                  <a:pt x="7907709" y="200826"/>
                  <a:pt x="7906284" y="401653"/>
                  <a:pt x="7904860" y="602479"/>
                </a:cubicBezTo>
                <a:lnTo>
                  <a:pt x="0" y="602479"/>
                </a:lnTo>
                <a:close/>
              </a:path>
            </a:pathLst>
          </a:custGeom>
          <a:solidFill>
            <a:srgbClr val="AED24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19" name="Google Shape;119;p3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7067372" y="6451945"/>
            <a:ext cx="1969334" cy="363031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35"/>
          <p:cNvSpPr/>
          <p:nvPr/>
        </p:nvSpPr>
        <p:spPr>
          <a:xfrm>
            <a:off x="1213503" y="6614445"/>
            <a:ext cx="5503491" cy="243555"/>
          </a:xfrm>
          <a:custGeom>
            <a:rect b="b" l="l" r="r" t="t"/>
            <a:pathLst>
              <a:path extrusionOk="0" h="308068" w="7904860">
                <a:moveTo>
                  <a:pt x="0" y="308068"/>
                </a:moveTo>
                <a:lnTo>
                  <a:pt x="4707828" y="0"/>
                </a:lnTo>
                <a:lnTo>
                  <a:pt x="7904860" y="308068"/>
                </a:lnTo>
                <a:lnTo>
                  <a:pt x="0" y="308068"/>
                </a:lnTo>
                <a:close/>
              </a:path>
            </a:pathLst>
          </a:custGeom>
          <a:solidFill>
            <a:srgbClr val="CAE45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1" name="Google Shape;121;p3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cap="flat" cmpd="sng" w="9525">
            <a:solidFill>
              <a:srgbClr val="005B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8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  <p15:guide id="3" pos="544">
          <p15:clr>
            <a:srgbClr val="F26B43"/>
          </p15:clr>
        </p15:guide>
        <p15:guide id="4" orient="horz" pos="799">
          <p15:clr>
            <a:srgbClr val="F26B43"/>
          </p15:clr>
        </p15:guide>
        <p15:guide id="5" orient="horz" pos="1616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7"/>
          <p:cNvSpPr/>
          <p:nvPr/>
        </p:nvSpPr>
        <p:spPr>
          <a:xfrm flipH="1">
            <a:off x="0" y="5811140"/>
            <a:ext cx="5828232" cy="1046859"/>
          </a:xfrm>
          <a:custGeom>
            <a:rect b="b" l="l" r="r" t="t"/>
            <a:pathLst>
              <a:path extrusionOk="0" h="602479" w="7909133">
                <a:moveTo>
                  <a:pt x="0" y="602479"/>
                </a:moveTo>
                <a:lnTo>
                  <a:pt x="7909133" y="0"/>
                </a:lnTo>
                <a:cubicBezTo>
                  <a:pt x="7907709" y="200826"/>
                  <a:pt x="7906284" y="401653"/>
                  <a:pt x="7904860" y="602479"/>
                </a:cubicBezTo>
                <a:lnTo>
                  <a:pt x="0" y="602479"/>
                </a:lnTo>
                <a:close/>
              </a:path>
            </a:pathLst>
          </a:custGeom>
          <a:solidFill>
            <a:srgbClr val="299D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0" name="Google Shape;130;p37"/>
          <p:cNvSpPr/>
          <p:nvPr/>
        </p:nvSpPr>
        <p:spPr>
          <a:xfrm>
            <a:off x="0" y="6417892"/>
            <a:ext cx="3802879" cy="440107"/>
          </a:xfrm>
          <a:custGeom>
            <a:rect b="b" l="l" r="r" t="t"/>
            <a:pathLst>
              <a:path extrusionOk="0" h="195262" w="4029075">
                <a:moveTo>
                  <a:pt x="0" y="119062"/>
                </a:moveTo>
                <a:lnTo>
                  <a:pt x="3795712" y="0"/>
                </a:lnTo>
                <a:lnTo>
                  <a:pt x="4029075" y="195262"/>
                </a:lnTo>
                <a:lnTo>
                  <a:pt x="4762" y="195262"/>
                </a:lnTo>
                <a:lnTo>
                  <a:pt x="0" y="119062"/>
                </a:lnTo>
                <a:close/>
              </a:path>
            </a:pathLst>
          </a:custGeom>
          <a:solidFill>
            <a:srgbClr val="005B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grpSp>
        <p:nvGrpSpPr>
          <p:cNvPr id="131" name="Google Shape;131;p37"/>
          <p:cNvGrpSpPr/>
          <p:nvPr/>
        </p:nvGrpSpPr>
        <p:grpSpPr>
          <a:xfrm>
            <a:off x="1093862" y="5366759"/>
            <a:ext cx="8050138" cy="1491240"/>
            <a:chOff x="1093862" y="5148942"/>
            <a:chExt cx="8050138" cy="1709057"/>
          </a:xfrm>
        </p:grpSpPr>
        <p:sp>
          <p:nvSpPr>
            <p:cNvPr id="132" name="Google Shape;132;p37"/>
            <p:cNvSpPr/>
            <p:nvPr/>
          </p:nvSpPr>
          <p:spPr>
            <a:xfrm>
              <a:off x="1234867" y="5148942"/>
              <a:ext cx="7909133" cy="1709057"/>
            </a:xfrm>
            <a:custGeom>
              <a:rect b="b" l="l" r="r" t="t"/>
              <a:pathLst>
                <a:path extrusionOk="0" h="602479" w="7909133">
                  <a:moveTo>
                    <a:pt x="0" y="602479"/>
                  </a:moveTo>
                  <a:lnTo>
                    <a:pt x="7909133" y="0"/>
                  </a:lnTo>
                  <a:cubicBezTo>
                    <a:pt x="7907709" y="200826"/>
                    <a:pt x="7906284" y="401653"/>
                    <a:pt x="7904860" y="602479"/>
                  </a:cubicBezTo>
                  <a:lnTo>
                    <a:pt x="0" y="602479"/>
                  </a:lnTo>
                  <a:close/>
                </a:path>
              </a:pathLst>
            </a:custGeom>
            <a:solidFill>
              <a:srgbClr val="AED24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33" name="Google Shape;133;p37"/>
            <p:cNvSpPr/>
            <p:nvPr/>
          </p:nvSpPr>
          <p:spPr>
            <a:xfrm>
              <a:off x="1093862" y="6294844"/>
              <a:ext cx="5487319" cy="563155"/>
            </a:xfrm>
            <a:custGeom>
              <a:rect b="b" l="l" r="r" t="t"/>
              <a:pathLst>
                <a:path extrusionOk="0" h="292243" w="7904860">
                  <a:moveTo>
                    <a:pt x="0" y="292204"/>
                  </a:moveTo>
                  <a:lnTo>
                    <a:pt x="4012162" y="0"/>
                  </a:lnTo>
                  <a:cubicBezTo>
                    <a:pt x="4020263" y="801"/>
                    <a:pt x="7906284" y="296166"/>
                    <a:pt x="7904860" y="292204"/>
                  </a:cubicBezTo>
                  <a:lnTo>
                    <a:pt x="0" y="292204"/>
                  </a:lnTo>
                  <a:close/>
                </a:path>
              </a:pathLst>
            </a:custGeom>
            <a:solidFill>
              <a:srgbClr val="CAE45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pic>
        <p:nvPicPr>
          <p:cNvPr id="134" name="Google Shape;134;p3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6310704" y="6007694"/>
            <a:ext cx="2735653" cy="702588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3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cap="flat" cmpd="sng" w="9525">
            <a:solidFill>
              <a:srgbClr val="005B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8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2.png"/><Relationship Id="rId4" Type="http://schemas.openxmlformats.org/officeDocument/2006/relationships/image" Target="../media/image39.png"/><Relationship Id="rId5" Type="http://schemas.openxmlformats.org/officeDocument/2006/relationships/image" Target="../media/image37.png"/><Relationship Id="rId6" Type="http://schemas.openxmlformats.org/officeDocument/2006/relationships/image" Target="../media/image4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7.png"/><Relationship Id="rId4" Type="http://schemas.openxmlformats.org/officeDocument/2006/relationships/image" Target="../media/image48.png"/><Relationship Id="rId5" Type="http://schemas.openxmlformats.org/officeDocument/2006/relationships/image" Target="../media/image45.png"/><Relationship Id="rId6" Type="http://schemas.openxmlformats.org/officeDocument/2006/relationships/image" Target="../media/image47.png"/><Relationship Id="rId7" Type="http://schemas.openxmlformats.org/officeDocument/2006/relationships/image" Target="../media/image54.png"/><Relationship Id="rId8" Type="http://schemas.openxmlformats.org/officeDocument/2006/relationships/image" Target="../media/image5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3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2.png"/><Relationship Id="rId4" Type="http://schemas.openxmlformats.org/officeDocument/2006/relationships/image" Target="../media/image5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7.png"/><Relationship Id="rId4" Type="http://schemas.openxmlformats.org/officeDocument/2006/relationships/image" Target="../media/image19.png"/><Relationship Id="rId5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ng"/><Relationship Id="rId4" Type="http://schemas.openxmlformats.org/officeDocument/2006/relationships/image" Target="../media/image14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5.png"/><Relationship Id="rId8" Type="http://schemas.openxmlformats.org/officeDocument/2006/relationships/image" Target="../media/image1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0.jpg"/><Relationship Id="rId4" Type="http://schemas.openxmlformats.org/officeDocument/2006/relationships/image" Target="../media/image22.png"/><Relationship Id="rId5" Type="http://schemas.openxmlformats.org/officeDocument/2006/relationships/image" Target="../media/image34.png"/><Relationship Id="rId6" Type="http://schemas.openxmlformats.org/officeDocument/2006/relationships/image" Target="../media/image25.png"/><Relationship Id="rId7" Type="http://schemas.openxmlformats.org/officeDocument/2006/relationships/image" Target="../media/image2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6.png"/><Relationship Id="rId4" Type="http://schemas.openxmlformats.org/officeDocument/2006/relationships/image" Target="../media/image18.png"/><Relationship Id="rId5" Type="http://schemas.openxmlformats.org/officeDocument/2006/relationships/image" Target="../media/image2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7.png"/><Relationship Id="rId4" Type="http://schemas.openxmlformats.org/officeDocument/2006/relationships/image" Target="../media/image21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7" Type="http://schemas.openxmlformats.org/officeDocument/2006/relationships/image" Target="../media/image3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1.png"/><Relationship Id="rId4" Type="http://schemas.openxmlformats.org/officeDocument/2006/relationships/image" Target="../media/image46.png"/><Relationship Id="rId5" Type="http://schemas.openxmlformats.org/officeDocument/2006/relationships/image" Target="../media/image3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3.png"/><Relationship Id="rId4" Type="http://schemas.openxmlformats.org/officeDocument/2006/relationships/image" Target="../media/image43.png"/><Relationship Id="rId5" Type="http://schemas.openxmlformats.org/officeDocument/2006/relationships/image" Target="../media/image3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4.png"/><Relationship Id="rId4" Type="http://schemas.openxmlformats.org/officeDocument/2006/relationships/image" Target="../media/image56.png"/><Relationship Id="rId5" Type="http://schemas.openxmlformats.org/officeDocument/2006/relationships/image" Target="../media/image38.png"/><Relationship Id="rId6" Type="http://schemas.openxmlformats.org/officeDocument/2006/relationships/image" Target="../media/image50.png"/><Relationship Id="rId7" Type="http://schemas.openxmlformats.org/officeDocument/2006/relationships/image" Target="../media/image35.png"/><Relationship Id="rId8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"/>
          <p:cNvSpPr/>
          <p:nvPr/>
        </p:nvSpPr>
        <p:spPr>
          <a:xfrm>
            <a:off x="19050" y="19050"/>
            <a:ext cx="6115050" cy="19240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6" name="Google Shape;146;p1"/>
          <p:cNvSpPr txBox="1"/>
          <p:nvPr>
            <p:ph type="ctrTitle"/>
          </p:nvPr>
        </p:nvSpPr>
        <p:spPr>
          <a:xfrm>
            <a:off x="911497" y="2250707"/>
            <a:ext cx="5941281" cy="62328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B7F"/>
              </a:buClr>
              <a:buSzPts val="3000"/>
              <a:buFont typeface="Gill Sans"/>
              <a:buNone/>
            </a:pPr>
            <a:r>
              <a:rPr lang="en-ZA"/>
              <a:t>Living Fossils  - Cycads</a:t>
            </a:r>
            <a:endParaRPr/>
          </a:p>
        </p:txBody>
      </p:sp>
      <p:sp>
        <p:nvSpPr>
          <p:cNvPr id="147" name="Google Shape;147;p1"/>
          <p:cNvSpPr txBox="1"/>
          <p:nvPr>
            <p:ph idx="1" type="subTitle"/>
          </p:nvPr>
        </p:nvSpPr>
        <p:spPr>
          <a:xfrm>
            <a:off x="900483" y="4988689"/>
            <a:ext cx="5452217" cy="3496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B7F"/>
              </a:buClr>
              <a:buSzPts val="2000"/>
              <a:buNone/>
            </a:pPr>
            <a:r>
              <a:rPr lang="en-ZA"/>
              <a:t> NOLOYISO DLAMINI</a:t>
            </a:r>
            <a:endParaRPr/>
          </a:p>
        </p:txBody>
      </p:sp>
      <p:sp>
        <p:nvSpPr>
          <p:cNvPr id="148" name="Google Shape;148;p1"/>
          <p:cNvSpPr txBox="1"/>
          <p:nvPr>
            <p:ph idx="2" type="body"/>
          </p:nvPr>
        </p:nvSpPr>
        <p:spPr>
          <a:xfrm>
            <a:off x="1003861" y="5175644"/>
            <a:ext cx="5441203" cy="4934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B7F"/>
              </a:buClr>
              <a:buSzPts val="1600"/>
              <a:buNone/>
            </a:pPr>
            <a:r>
              <a:rPr lang="en-ZA"/>
              <a:t>Stakeholder Engagement Officer </a:t>
            </a:r>
            <a:endParaRPr/>
          </a:p>
        </p:txBody>
      </p:sp>
      <p:pic>
        <p:nvPicPr>
          <p:cNvPr id="149" name="Google Shape;149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9557" y="583561"/>
            <a:ext cx="3891787" cy="685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61148" y="1287468"/>
            <a:ext cx="1145261" cy="2478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06409" y="1287468"/>
            <a:ext cx="2607627" cy="860687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1"/>
          <p:cNvSpPr txBox="1"/>
          <p:nvPr/>
        </p:nvSpPr>
        <p:spPr>
          <a:xfrm>
            <a:off x="900483" y="3330505"/>
            <a:ext cx="4263991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ZA" sz="3200" u="none" cap="none" strike="noStrike">
                <a:solidFill>
                  <a:srgbClr val="A3C42A"/>
                </a:solidFill>
                <a:latin typeface="Gill Sans"/>
                <a:ea typeface="Gill Sans"/>
                <a:cs typeface="Gill Sans"/>
                <a:sym typeface="Gill Sans"/>
              </a:rPr>
              <a:t>12 June – ages 13 – 18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ZA" sz="3200">
                <a:solidFill>
                  <a:srgbClr val="A3C42A"/>
                </a:solidFill>
                <a:latin typeface="Gill Sans"/>
                <a:ea typeface="Gill Sans"/>
                <a:cs typeface="Gill Sans"/>
                <a:sym typeface="Gill Sans"/>
              </a:rPr>
              <a:t>13h30 Session</a:t>
            </a:r>
            <a:endParaRPr sz="3200">
              <a:solidFill>
                <a:srgbClr val="A3C42A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File:OCR-A char Plus Sign.svg - Wikipedia" id="243" name="Google Shape;243;p10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descr="This is a mathematical sentence written with a greater than a less ..." id="244" name="Google Shape;244;p10"/>
          <p:cNvSpPr/>
          <p:nvPr/>
        </p:nvSpPr>
        <p:spPr>
          <a:xfrm>
            <a:off x="307975" y="79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descr="Cycad - Wikipedia" id="245" name="Google Shape;245;p10"/>
          <p:cNvSpPr/>
          <p:nvPr/>
        </p:nvSpPr>
        <p:spPr>
          <a:xfrm>
            <a:off x="460375" y="1603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46" name="Google Shape;246;p10"/>
          <p:cNvSpPr txBox="1"/>
          <p:nvPr>
            <p:ph idx="4" type="body"/>
          </p:nvPr>
        </p:nvSpPr>
        <p:spPr>
          <a:xfrm>
            <a:off x="377248" y="312737"/>
            <a:ext cx="8691418" cy="32388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B7F"/>
              </a:buClr>
              <a:buSzPts val="2000"/>
              <a:buNone/>
            </a:pPr>
            <a:r>
              <a:t/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B7F"/>
              </a:buClr>
              <a:buSzPts val="2800"/>
              <a:buFont typeface="Arial"/>
              <a:buChar char="•"/>
            </a:pPr>
            <a:r>
              <a:rPr lang="en-ZA" sz="2800"/>
              <a:t>Some species produce heat or odour/ smell to attract pollinators </a:t>
            </a:r>
            <a:endParaRPr sz="2800"/>
          </a:p>
        </p:txBody>
      </p:sp>
      <p:pic>
        <p:nvPicPr>
          <p:cNvPr id="247" name="Google Shape;247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2775" y="1842077"/>
            <a:ext cx="3700574" cy="2378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48876" y="1842077"/>
            <a:ext cx="1743075" cy="261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527478" y="1832552"/>
            <a:ext cx="1733550" cy="2628900"/>
          </a:xfrm>
          <a:prstGeom prst="rect">
            <a:avLst/>
          </a:prstGeom>
          <a:noFill/>
          <a:ln>
            <a:noFill/>
          </a:ln>
        </p:spPr>
      </p:pic>
      <p:sp>
        <p:nvSpPr>
          <p:cNvPr descr="Cycad Pollinators — In Defense of Plants" id="250" name="Google Shape;250;p10"/>
          <p:cNvSpPr/>
          <p:nvPr/>
        </p:nvSpPr>
        <p:spPr>
          <a:xfrm>
            <a:off x="612775" y="3127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251" name="Google Shape;251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855899" y="4461452"/>
            <a:ext cx="2457450" cy="185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1"/>
          <p:cNvSpPr txBox="1"/>
          <p:nvPr>
            <p:ph idx="2" type="body"/>
          </p:nvPr>
        </p:nvSpPr>
        <p:spPr>
          <a:xfrm>
            <a:off x="355600" y="129308"/>
            <a:ext cx="8529782" cy="66775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B7F"/>
              </a:buClr>
              <a:buSzPts val="3000"/>
              <a:buNone/>
            </a:pPr>
            <a:r>
              <a:rPr lang="en-ZA"/>
              <a:t>How much do you know about earthworms?</a:t>
            </a:r>
            <a:endParaRPr>
              <a:solidFill>
                <a:srgbClr val="005B7F"/>
              </a:solidFill>
            </a:endParaRPr>
          </a:p>
        </p:txBody>
      </p:sp>
      <p:sp>
        <p:nvSpPr>
          <p:cNvPr id="257" name="Google Shape;257;p11"/>
          <p:cNvSpPr txBox="1"/>
          <p:nvPr>
            <p:ph idx="2" type="body"/>
          </p:nvPr>
        </p:nvSpPr>
        <p:spPr>
          <a:xfrm>
            <a:off x="0" y="1"/>
            <a:ext cx="9144000" cy="90478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b="0" lang="en-ZA" sz="4400">
                <a:solidFill>
                  <a:schemeClr val="dk1"/>
                </a:solidFill>
              </a:rPr>
              <a:t>Important facts about cycads </a:t>
            </a:r>
            <a:endParaRPr b="0" sz="4400">
              <a:solidFill>
                <a:schemeClr val="dk1"/>
              </a:solidFill>
            </a:endParaRPr>
          </a:p>
        </p:txBody>
      </p:sp>
      <p:sp>
        <p:nvSpPr>
          <p:cNvPr descr="File:OCR-A char Plus Sign.svg - Wikipedia" id="258" name="Google Shape;258;p11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descr="This is a mathematical sentence written with a greater than a less ..." id="259" name="Google Shape;259;p11"/>
          <p:cNvSpPr/>
          <p:nvPr/>
        </p:nvSpPr>
        <p:spPr>
          <a:xfrm>
            <a:off x="307975" y="79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descr="Cycad - Wikipedia" id="260" name="Google Shape;260;p11"/>
          <p:cNvSpPr/>
          <p:nvPr/>
        </p:nvSpPr>
        <p:spPr>
          <a:xfrm>
            <a:off x="460375" y="1603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61" name="Google Shape;261;p11"/>
          <p:cNvSpPr txBox="1"/>
          <p:nvPr>
            <p:ph idx="4" type="body"/>
          </p:nvPr>
        </p:nvSpPr>
        <p:spPr>
          <a:xfrm>
            <a:off x="765175" y="1390652"/>
            <a:ext cx="3936134" cy="43543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B7F"/>
              </a:buClr>
              <a:buSzPts val="2800"/>
              <a:buNone/>
            </a:pPr>
            <a:r>
              <a:rPr lang="en-ZA" sz="2800"/>
              <a:t>Cycads are protected and require permits for : 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B7F"/>
              </a:buClr>
              <a:buSzPts val="2800"/>
              <a:buFont typeface="Gill Sans"/>
              <a:buChar char="-"/>
            </a:pPr>
            <a:r>
              <a:rPr lang="en-ZA" sz="2800"/>
              <a:t>Growing 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B7F"/>
              </a:buClr>
              <a:buSzPts val="2800"/>
              <a:buFont typeface="Gill Sans"/>
              <a:buChar char="-"/>
            </a:pPr>
            <a:r>
              <a:rPr lang="en-ZA" sz="2800"/>
              <a:t>Selling 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B7F"/>
              </a:buClr>
              <a:buSzPts val="2800"/>
              <a:buFont typeface="Gill Sans"/>
              <a:buChar char="-"/>
            </a:pPr>
            <a:r>
              <a:rPr lang="en-ZA" sz="2800"/>
              <a:t>Possession 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B7F"/>
              </a:buClr>
              <a:buSzPts val="2800"/>
              <a:buFont typeface="Gill Sans"/>
              <a:buChar char="-"/>
            </a:pPr>
            <a:r>
              <a:rPr lang="en-ZA" sz="2800"/>
              <a:t>Buying 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B7F"/>
              </a:buClr>
              <a:buSzPts val="2800"/>
              <a:buFont typeface="Gill Sans"/>
              <a:buChar char="-"/>
            </a:pPr>
            <a:r>
              <a:rPr lang="en-ZA" sz="2800"/>
              <a:t>Transporting </a:t>
            </a:r>
            <a:endParaRPr sz="2800"/>
          </a:p>
        </p:txBody>
      </p:sp>
      <p:pic>
        <p:nvPicPr>
          <p:cNvPr id="262" name="Google Shape;262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84437" y="2361336"/>
            <a:ext cx="2170546" cy="22795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2"/>
          <p:cNvSpPr txBox="1"/>
          <p:nvPr>
            <p:ph idx="1" type="body"/>
          </p:nvPr>
        </p:nvSpPr>
        <p:spPr>
          <a:xfrm>
            <a:off x="439156" y="1480670"/>
            <a:ext cx="3791012" cy="49182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B7F"/>
              </a:buClr>
              <a:buSzPts val="1800"/>
              <a:buNone/>
            </a:pPr>
            <a:r>
              <a:rPr lang="en-ZA"/>
              <a:t>WHAT DO YOU NEED ? </a:t>
            </a:r>
            <a:endParaRPr/>
          </a:p>
        </p:txBody>
      </p:sp>
      <p:sp>
        <p:nvSpPr>
          <p:cNvPr id="268" name="Google Shape;268;p12"/>
          <p:cNvSpPr txBox="1"/>
          <p:nvPr>
            <p:ph idx="2" type="body"/>
          </p:nvPr>
        </p:nvSpPr>
        <p:spPr>
          <a:xfrm>
            <a:off x="439156" y="254364"/>
            <a:ext cx="3791012" cy="115569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B7F"/>
              </a:buClr>
              <a:buSzPts val="3000"/>
              <a:buNone/>
            </a:pPr>
            <a:r>
              <a:rPr lang="en-ZA"/>
              <a:t>Activity – Create your own cycad  model</a:t>
            </a:r>
            <a:endParaRPr/>
          </a:p>
        </p:txBody>
      </p:sp>
      <p:sp>
        <p:nvSpPr>
          <p:cNvPr id="269" name="Google Shape;269;p12"/>
          <p:cNvSpPr txBox="1"/>
          <p:nvPr>
            <p:ph idx="3" type="body"/>
          </p:nvPr>
        </p:nvSpPr>
        <p:spPr>
          <a:xfrm>
            <a:off x="447702" y="2145020"/>
            <a:ext cx="3782466" cy="40120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B7F"/>
              </a:buClr>
              <a:buSzPts val="2000"/>
              <a:buNone/>
            </a:pPr>
            <a:r>
              <a:rPr lang="en-ZA"/>
              <a:t>Stem- empty toilet paper roll or  dried mealie cob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B7F"/>
              </a:buClr>
              <a:buSzPts val="2000"/>
              <a:buNone/>
            </a:pPr>
            <a:r>
              <a:rPr lang="en-ZA"/>
              <a:t>Rough bark – bark chips or hessian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B7F"/>
              </a:buClr>
              <a:buSzPts val="2000"/>
              <a:buNone/>
            </a:pPr>
            <a:r>
              <a:rPr lang="en-ZA"/>
              <a:t>Leaves – paper plate and green crayons  for colouring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B7F"/>
              </a:buClr>
              <a:buSzPts val="2000"/>
              <a:buNone/>
            </a:pPr>
            <a:r>
              <a:rPr lang="en-ZA"/>
              <a:t>Cones – old pine cones ( green or dry 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B7F"/>
              </a:buClr>
              <a:buSzPts val="2000"/>
              <a:buNone/>
            </a:pPr>
            <a:r>
              <a:rPr lang="en-ZA"/>
              <a:t>Seeds – red middle size  buttons or wool to create your seeds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B7F"/>
              </a:buClr>
              <a:buSzPts val="2000"/>
              <a:buNone/>
            </a:pPr>
            <a:r>
              <a:rPr lang="en-ZA"/>
              <a:t>Glue, or sticky tape and blunt nose scissor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B7F"/>
              </a:buClr>
              <a:buSzPts val="2000"/>
              <a:buNone/>
            </a:pPr>
            <a:r>
              <a:rPr lang="en-ZA"/>
              <a:t>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B7F"/>
              </a:buClr>
              <a:buSzPts val="2000"/>
              <a:buNone/>
            </a:pPr>
            <a:r>
              <a:t/>
            </a:r>
            <a:endParaRPr/>
          </a:p>
        </p:txBody>
      </p:sp>
      <p:pic>
        <p:nvPicPr>
          <p:cNvPr id="270" name="Google Shape;270;p12"/>
          <p:cNvPicPr preferRelativeResize="0"/>
          <p:nvPr>
            <p:ph idx="4" type="chart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31525" y="254363"/>
            <a:ext cx="2379617" cy="1979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12"/>
          <p:cNvPicPr preferRelativeResize="0"/>
          <p:nvPr>
            <p:ph idx="5" type="chart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53498" y="2195293"/>
            <a:ext cx="2390501" cy="1853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011142" y="254364"/>
            <a:ext cx="1989167" cy="1979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631525" y="2260409"/>
            <a:ext cx="2121973" cy="1788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1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631525" y="4075811"/>
            <a:ext cx="2670612" cy="1882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1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302137" y="4049149"/>
            <a:ext cx="1841863" cy="18825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3"/>
          <p:cNvSpPr txBox="1"/>
          <p:nvPr>
            <p:ph idx="2" type="body"/>
          </p:nvPr>
        </p:nvSpPr>
        <p:spPr>
          <a:xfrm>
            <a:off x="485356" y="404948"/>
            <a:ext cx="3350431" cy="99277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B7F"/>
              </a:buClr>
              <a:buSzPts val="3000"/>
              <a:buNone/>
            </a:pPr>
            <a:r>
              <a:rPr lang="en-ZA"/>
              <a:t>Cycad model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B7F"/>
              </a:buClr>
              <a:buSzPts val="3000"/>
              <a:buNone/>
            </a:pPr>
            <a:r>
              <a:rPr lang="en-ZA"/>
              <a:t> </a:t>
            </a:r>
            <a:endParaRPr/>
          </a:p>
        </p:txBody>
      </p:sp>
      <p:sp>
        <p:nvSpPr>
          <p:cNvPr id="281" name="Google Shape;281;p13"/>
          <p:cNvSpPr txBox="1"/>
          <p:nvPr>
            <p:ph idx="3" type="body"/>
          </p:nvPr>
        </p:nvSpPr>
        <p:spPr>
          <a:xfrm>
            <a:off x="269339" y="3095896"/>
            <a:ext cx="3782466" cy="1872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B7F"/>
              </a:buClr>
              <a:buSzPts val="2000"/>
              <a:buNone/>
            </a:pPr>
            <a:r>
              <a:rPr lang="en-ZA"/>
              <a:t> -</a:t>
            </a:r>
            <a:endParaRPr/>
          </a:p>
        </p:txBody>
      </p:sp>
      <p:sp>
        <p:nvSpPr>
          <p:cNvPr id="282" name="Google Shape;282;p13"/>
          <p:cNvSpPr/>
          <p:nvPr>
            <p:ph idx="4" type="chart"/>
          </p:nvPr>
        </p:nvSpPr>
        <p:spPr>
          <a:xfrm>
            <a:off x="5106173" y="264978"/>
            <a:ext cx="3460986" cy="26405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13"/>
          <p:cNvSpPr/>
          <p:nvPr>
            <p:ph idx="5" type="chart"/>
          </p:nvPr>
        </p:nvSpPr>
        <p:spPr>
          <a:xfrm>
            <a:off x="4865984" y="3348593"/>
            <a:ext cx="3463836" cy="26405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84" name="Google Shape;28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9729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4"/>
          <p:cNvSpPr/>
          <p:nvPr/>
        </p:nvSpPr>
        <p:spPr>
          <a:xfrm>
            <a:off x="171401" y="156494"/>
            <a:ext cx="2331653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ZA" sz="3200">
                <a:solidFill>
                  <a:srgbClr val="005B7F"/>
                </a:solidFill>
                <a:latin typeface="Gill Sans"/>
                <a:ea typeface="Gill Sans"/>
                <a:cs typeface="Gill Sans"/>
                <a:sym typeface="Gill Sans"/>
              </a:rPr>
              <a:t>PLEDGE </a:t>
            </a:r>
            <a:endParaRPr/>
          </a:p>
        </p:txBody>
      </p:sp>
      <p:sp>
        <p:nvSpPr>
          <p:cNvPr id="290" name="Google Shape;290;p14"/>
          <p:cNvSpPr/>
          <p:nvPr/>
        </p:nvSpPr>
        <p:spPr>
          <a:xfrm>
            <a:off x="967048" y="1540229"/>
            <a:ext cx="3688080" cy="39292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ZA" sz="2400">
                <a:solidFill>
                  <a:srgbClr val="005B7F"/>
                </a:solidFill>
                <a:latin typeface="Gill Sans"/>
                <a:ea typeface="Gill Sans"/>
                <a:cs typeface="Gill Sans"/>
                <a:sym typeface="Gill Sans"/>
              </a:rPr>
              <a:t>I pledge to protect plants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5B7F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ZA" sz="2400">
                <a:solidFill>
                  <a:srgbClr val="005B7F"/>
                </a:solidFill>
                <a:latin typeface="Gill Sans"/>
                <a:ea typeface="Gill Sans"/>
                <a:cs typeface="Gill Sans"/>
                <a:sym typeface="Gill Sans"/>
              </a:rPr>
              <a:t>I pledge not to pick plants from the wild unless permitted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5B7F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ZA" sz="2400">
                <a:solidFill>
                  <a:srgbClr val="005B7F"/>
                </a:solidFill>
                <a:latin typeface="Gill Sans"/>
                <a:ea typeface="Gill Sans"/>
                <a:cs typeface="Gill Sans"/>
                <a:sym typeface="Gill Sans"/>
              </a:rPr>
              <a:t>I pledge to report the illegal trade or picking  of fauna and flora   </a:t>
            </a:r>
            <a:endParaRPr b="1" sz="2400">
              <a:solidFill>
                <a:srgbClr val="005B7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91" name="Google Shape;291;p14"/>
          <p:cNvSpPr txBox="1"/>
          <p:nvPr>
            <p:ph idx="5" type="body"/>
          </p:nvPr>
        </p:nvSpPr>
        <p:spPr>
          <a:xfrm>
            <a:off x="0" y="156494"/>
            <a:ext cx="9144000" cy="90478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0" i="0" lang="en-ZA" sz="4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Pledging for plants</a:t>
            </a:r>
            <a:endParaRPr b="0" i="0" sz="4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292" name="Google Shape;29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71918" y="3757706"/>
            <a:ext cx="3453327" cy="1933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62154" y="1314119"/>
            <a:ext cx="2095500" cy="2190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"/>
          <p:cNvSpPr txBox="1"/>
          <p:nvPr>
            <p:ph idx="2" type="body"/>
          </p:nvPr>
        </p:nvSpPr>
        <p:spPr>
          <a:xfrm>
            <a:off x="522283" y="1157271"/>
            <a:ext cx="3791012" cy="79122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B7F"/>
              </a:buClr>
              <a:buSzPts val="3000"/>
              <a:buNone/>
            </a:pPr>
            <a:r>
              <a:rPr lang="en-ZA"/>
              <a:t>What is a cycad?</a:t>
            </a:r>
            <a:endParaRPr/>
          </a:p>
        </p:txBody>
      </p:sp>
      <p:sp>
        <p:nvSpPr>
          <p:cNvPr id="158" name="Google Shape;158;p2"/>
          <p:cNvSpPr txBox="1"/>
          <p:nvPr>
            <p:ph idx="3" type="body"/>
          </p:nvPr>
        </p:nvSpPr>
        <p:spPr>
          <a:xfrm>
            <a:off x="522283" y="2388888"/>
            <a:ext cx="3874226" cy="4056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B7F"/>
              </a:buClr>
              <a:buSzPts val="2800"/>
              <a:buFont typeface="Arial"/>
              <a:buChar char="•"/>
            </a:pPr>
            <a:r>
              <a:rPr lang="en-ZA" sz="2800"/>
              <a:t>Cycad is an ancient  woody cone bearing plant 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B7F"/>
              </a:buClr>
              <a:buSzPts val="2800"/>
              <a:buFont typeface="Arial"/>
              <a:buChar char="•"/>
            </a:pPr>
            <a:r>
              <a:rPr lang="en-ZA" sz="2800"/>
              <a:t>They  resemble a palm or fern but are not related 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B7F"/>
              </a:buClr>
              <a:buSzPts val="2800"/>
              <a:buFont typeface="Arial"/>
              <a:buChar char="•"/>
            </a:pPr>
            <a:r>
              <a:rPr lang="en-ZA" sz="2800"/>
              <a:t>Adaptive to different climate conditions</a:t>
            </a:r>
            <a:endParaRPr sz="2800"/>
          </a:p>
        </p:txBody>
      </p:sp>
      <p:pic>
        <p:nvPicPr>
          <p:cNvPr id="159" name="Google Shape;159;p2"/>
          <p:cNvPicPr preferRelativeResize="0"/>
          <p:nvPr>
            <p:ph idx="4" type="chart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92338" y="3620506"/>
            <a:ext cx="3462338" cy="23853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"/>
          <p:cNvPicPr preferRelativeResize="0"/>
          <p:nvPr>
            <p:ph idx="5" type="chart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92338" y="1157271"/>
            <a:ext cx="3463925" cy="2463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9309" y="-48407"/>
            <a:ext cx="9144793" cy="12863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"/>
          <p:cNvSpPr txBox="1"/>
          <p:nvPr>
            <p:ph idx="3" type="body"/>
          </p:nvPr>
        </p:nvSpPr>
        <p:spPr>
          <a:xfrm>
            <a:off x="325077" y="314267"/>
            <a:ext cx="4200739" cy="14838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B7F"/>
              </a:buClr>
              <a:buSzPts val="2800"/>
              <a:buFont typeface="Arial"/>
              <a:buChar char="•"/>
            </a:pPr>
            <a:r>
              <a:rPr lang="en-ZA" sz="2800"/>
              <a:t>They are the oldest plants  dated to 300-325 million years old – this plant shared its space with the dinosaurs!</a:t>
            </a:r>
            <a:endParaRPr/>
          </a:p>
        </p:txBody>
      </p:sp>
      <p:pic>
        <p:nvPicPr>
          <p:cNvPr id="167" name="Google Shape;167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4216" y="2540000"/>
            <a:ext cx="4396810" cy="2198405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3"/>
          <p:cNvSpPr/>
          <p:nvPr/>
        </p:nvSpPr>
        <p:spPr>
          <a:xfrm flipH="1" rot="10800000">
            <a:off x="4190672" y="471054"/>
            <a:ext cx="424874" cy="2327563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00567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69" name="Google Shape;169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40063" y="123511"/>
            <a:ext cx="3277101" cy="2298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90859" y="2540000"/>
            <a:ext cx="3925723" cy="2198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606473" y="4856032"/>
            <a:ext cx="3410109" cy="1909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224821" y="4856032"/>
            <a:ext cx="3075117" cy="1909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34216" y="4856032"/>
            <a:ext cx="1538605" cy="19213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AP Gardens - Encephalartos horridus - Eastern Cape Blue Cycad ..." id="178" name="Google Shape;178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78959" y="3414894"/>
            <a:ext cx="1933406" cy="2718335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4"/>
          <p:cNvSpPr txBox="1"/>
          <p:nvPr>
            <p:ph idx="2" type="body"/>
          </p:nvPr>
        </p:nvSpPr>
        <p:spPr>
          <a:xfrm>
            <a:off x="670065" y="703744"/>
            <a:ext cx="3791012" cy="115569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B7F"/>
              </a:buClr>
              <a:buSzPts val="3000"/>
              <a:buNone/>
            </a:pPr>
            <a:r>
              <a:rPr lang="en-ZA"/>
              <a:t>What makes a cycad unique?</a:t>
            </a:r>
            <a:endParaRPr/>
          </a:p>
        </p:txBody>
      </p:sp>
      <p:sp>
        <p:nvSpPr>
          <p:cNvPr id="180" name="Google Shape;180;p4"/>
          <p:cNvSpPr txBox="1"/>
          <p:nvPr>
            <p:ph idx="3" type="body"/>
          </p:nvPr>
        </p:nvSpPr>
        <p:spPr>
          <a:xfrm>
            <a:off x="389411" y="1883829"/>
            <a:ext cx="3782466" cy="11552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B7F"/>
              </a:buClr>
              <a:buSzPts val="2800"/>
              <a:buFont typeface="Arial"/>
              <a:buChar char="•"/>
            </a:pPr>
            <a:r>
              <a:rPr lang="en-ZA" sz="2800"/>
              <a:t>Leaves –   </a:t>
            </a:r>
            <a:r>
              <a:rPr lang="en-ZA" sz="2800">
                <a:solidFill>
                  <a:srgbClr val="AED242"/>
                </a:solidFill>
              </a:rPr>
              <a:t>large , hard, tough and spikey </a:t>
            </a:r>
            <a:endParaRPr/>
          </a:p>
        </p:txBody>
      </p:sp>
      <p:pic>
        <p:nvPicPr>
          <p:cNvPr id="181" name="Google Shape;181;p4"/>
          <p:cNvPicPr preferRelativeResize="0"/>
          <p:nvPr>
            <p:ph idx="4" type="chart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88564" y="983188"/>
            <a:ext cx="3236158" cy="2284011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4"/>
          <p:cNvSpPr/>
          <p:nvPr/>
        </p:nvSpPr>
        <p:spPr>
          <a:xfrm rot="-5400000">
            <a:off x="3286561" y="331855"/>
            <a:ext cx="1185430" cy="6165271"/>
          </a:xfrm>
          <a:prstGeom prst="curvedRightArrow">
            <a:avLst>
              <a:gd fmla="val 25000" name="adj1"/>
              <a:gd fmla="val 50000" name="adj2"/>
              <a:gd fmla="val 25000" name="adj3"/>
            </a:avLst>
          </a:prstGeom>
          <a:solidFill>
            <a:srgbClr val="00567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83" name="Google Shape;183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789651" y="3250311"/>
            <a:ext cx="2246642" cy="2999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-1025236" y="6398239"/>
            <a:ext cx="9144793" cy="68585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-793" y="-153156"/>
            <a:ext cx="9144793" cy="11363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8148" y="2225390"/>
            <a:ext cx="2578910" cy="3442977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5"/>
          <p:cNvSpPr txBox="1"/>
          <p:nvPr>
            <p:ph idx="3" type="body"/>
          </p:nvPr>
        </p:nvSpPr>
        <p:spPr>
          <a:xfrm>
            <a:off x="460375" y="537098"/>
            <a:ext cx="3782466" cy="16882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B7F"/>
              </a:buClr>
              <a:buSzPts val="2800"/>
              <a:buFont typeface="Arial"/>
              <a:buChar char="•"/>
            </a:pPr>
            <a:r>
              <a:rPr lang="en-ZA" sz="2800"/>
              <a:t>Stem -  </a:t>
            </a:r>
            <a:r>
              <a:rPr lang="en-ZA" sz="2800">
                <a:solidFill>
                  <a:srgbClr val="AED242"/>
                </a:solidFill>
              </a:rPr>
              <a:t>cylindrical , strong , woody thick </a:t>
            </a:r>
            <a:r>
              <a:rPr lang="en-ZA" sz="2800"/>
              <a:t>like an elephant leg </a:t>
            </a:r>
            <a:endParaRPr/>
          </a:p>
        </p:txBody>
      </p:sp>
      <p:sp>
        <p:nvSpPr>
          <p:cNvPr descr="Cycads Unlimited Cycad List" id="192" name="Google Shape;192;p5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93" name="Google Shape;193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15458" y="160338"/>
            <a:ext cx="2127584" cy="316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07712" y="3486099"/>
            <a:ext cx="1743075" cy="2619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6"/>
          <p:cNvSpPr txBox="1"/>
          <p:nvPr>
            <p:ph idx="3" type="body"/>
          </p:nvPr>
        </p:nvSpPr>
        <p:spPr>
          <a:xfrm>
            <a:off x="284311" y="271178"/>
            <a:ext cx="3782466" cy="32388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B7F"/>
              </a:buClr>
              <a:buSzPts val="2800"/>
              <a:buFont typeface="Arial"/>
              <a:buChar char="•"/>
            </a:pPr>
            <a:r>
              <a:rPr lang="en-ZA" sz="2800"/>
              <a:t>Seeds -  often </a:t>
            </a:r>
            <a:r>
              <a:rPr lang="en-ZA" sz="2800">
                <a:solidFill>
                  <a:srgbClr val="AED242"/>
                </a:solidFill>
              </a:rPr>
              <a:t>bright red  , purple or yellow  </a:t>
            </a:r>
            <a:r>
              <a:rPr lang="en-ZA" sz="2800"/>
              <a:t>when matured  </a:t>
            </a:r>
            <a:endParaRPr sz="2800"/>
          </a:p>
        </p:txBody>
      </p:sp>
      <p:pic>
        <p:nvPicPr>
          <p:cNvPr id="200" name="Google Shape;200;p6"/>
          <p:cNvPicPr preferRelativeResize="0"/>
          <p:nvPr>
            <p:ph idx="5" type="chart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13497" y="616928"/>
            <a:ext cx="3618412" cy="2202271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6"/>
          <p:cNvSpPr/>
          <p:nvPr/>
        </p:nvSpPr>
        <p:spPr>
          <a:xfrm rot="-5400000">
            <a:off x="3385898" y="-805856"/>
            <a:ext cx="1185430" cy="5888180"/>
          </a:xfrm>
          <a:prstGeom prst="curvedRightArrow">
            <a:avLst>
              <a:gd fmla="val 25000" name="adj1"/>
              <a:gd fmla="val 50000" name="adj2"/>
              <a:gd fmla="val 25000" name="adj3"/>
            </a:avLst>
          </a:prstGeom>
          <a:solidFill>
            <a:srgbClr val="00567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202" name="Google Shape;202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37889" y="2270706"/>
            <a:ext cx="1316215" cy="1960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929210" y="3250714"/>
            <a:ext cx="2325672" cy="2325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7742" y="3133629"/>
            <a:ext cx="3385041" cy="2252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363354" y="4533398"/>
            <a:ext cx="2190750" cy="2085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7"/>
          <p:cNvSpPr txBox="1"/>
          <p:nvPr>
            <p:ph idx="2" type="body"/>
          </p:nvPr>
        </p:nvSpPr>
        <p:spPr>
          <a:xfrm>
            <a:off x="355600" y="129308"/>
            <a:ext cx="8529782" cy="66775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B7F"/>
              </a:buClr>
              <a:buSzPts val="3000"/>
              <a:buNone/>
            </a:pPr>
            <a:r>
              <a:rPr lang="en-ZA"/>
              <a:t>How much do you know about earthworms?</a:t>
            </a:r>
            <a:endParaRPr>
              <a:solidFill>
                <a:srgbClr val="005B7F"/>
              </a:solidFill>
            </a:endParaRPr>
          </a:p>
        </p:txBody>
      </p:sp>
      <p:sp>
        <p:nvSpPr>
          <p:cNvPr id="211" name="Google Shape;211;p7"/>
          <p:cNvSpPr txBox="1"/>
          <p:nvPr>
            <p:ph idx="2" type="body"/>
          </p:nvPr>
        </p:nvSpPr>
        <p:spPr>
          <a:xfrm>
            <a:off x="0" y="1"/>
            <a:ext cx="9144000" cy="90478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b="0" lang="en-ZA" sz="4400">
                <a:solidFill>
                  <a:schemeClr val="dk1"/>
                </a:solidFill>
              </a:rPr>
              <a:t>Interesting facts about cycads </a:t>
            </a:r>
            <a:endParaRPr b="0" sz="4400">
              <a:solidFill>
                <a:schemeClr val="dk1"/>
              </a:solidFill>
            </a:endParaRPr>
          </a:p>
        </p:txBody>
      </p:sp>
      <p:sp>
        <p:nvSpPr>
          <p:cNvPr id="212" name="Google Shape;212;p7"/>
          <p:cNvSpPr txBox="1"/>
          <p:nvPr>
            <p:ph idx="4" type="body"/>
          </p:nvPr>
        </p:nvSpPr>
        <p:spPr>
          <a:xfrm>
            <a:off x="739708" y="1494531"/>
            <a:ext cx="8166389" cy="13188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B7F"/>
              </a:buClr>
              <a:buSzPts val="2800"/>
              <a:buFont typeface="Arial"/>
              <a:buChar char="•"/>
            </a:pPr>
            <a:r>
              <a:rPr lang="en-ZA" sz="2800"/>
              <a:t>Slow growing but can live </a:t>
            </a:r>
            <a:r>
              <a:rPr lang="en-ZA" sz="2800">
                <a:solidFill>
                  <a:srgbClr val="AED242"/>
                </a:solidFill>
              </a:rPr>
              <a:t>hundreds</a:t>
            </a:r>
            <a:r>
              <a:rPr lang="en-ZA" sz="2800"/>
              <a:t> of years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B7F"/>
              </a:buClr>
              <a:buSzPts val="2000"/>
              <a:buNone/>
            </a:pPr>
            <a:r>
              <a:t/>
            </a:r>
            <a:endParaRPr/>
          </a:p>
        </p:txBody>
      </p:sp>
      <p:sp>
        <p:nvSpPr>
          <p:cNvPr descr="File:OCR-A char Plus Sign.svg - Wikipedia" id="213" name="Google Shape;213;p7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descr="This is a mathematical sentence written with a greater than a less ..." id="214" name="Google Shape;214;p7"/>
          <p:cNvSpPr/>
          <p:nvPr/>
        </p:nvSpPr>
        <p:spPr>
          <a:xfrm>
            <a:off x="307975" y="79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descr="Cycad - Wikipedia" id="215" name="Google Shape;215;p7"/>
          <p:cNvSpPr/>
          <p:nvPr/>
        </p:nvSpPr>
        <p:spPr>
          <a:xfrm>
            <a:off x="460375" y="1603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216" name="Google Shape;216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1418" y="2397846"/>
            <a:ext cx="3268807" cy="26281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71935" y="2563379"/>
            <a:ext cx="4090159" cy="2462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70025" y="1427602"/>
            <a:ext cx="1092069" cy="10920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8"/>
          <p:cNvSpPr txBox="1"/>
          <p:nvPr>
            <p:ph idx="3" type="body"/>
          </p:nvPr>
        </p:nvSpPr>
        <p:spPr>
          <a:xfrm>
            <a:off x="294168" y="232871"/>
            <a:ext cx="4210297" cy="1632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B7F"/>
              </a:buClr>
              <a:buSzPts val="2000"/>
              <a:buNone/>
            </a:pPr>
            <a:r>
              <a:t/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B7F"/>
              </a:buClr>
              <a:buSzPts val="2800"/>
              <a:buFont typeface="Arial"/>
              <a:buChar char="•"/>
            </a:pPr>
            <a:r>
              <a:rPr lang="en-ZA" sz="2800"/>
              <a:t>Male and female reproductive parts from separate plants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B7F"/>
              </a:buClr>
              <a:buSzPts val="2800"/>
              <a:buNone/>
            </a:pPr>
            <a:r>
              <a:t/>
            </a:r>
            <a:endParaRPr sz="2800"/>
          </a:p>
        </p:txBody>
      </p:sp>
      <p:pic>
        <p:nvPicPr>
          <p:cNvPr id="224" name="Google Shape;224;p8"/>
          <p:cNvPicPr preferRelativeResize="0"/>
          <p:nvPr>
            <p:ph idx="4" type="chart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05400" y="344311"/>
            <a:ext cx="3460750" cy="2460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8"/>
          <p:cNvPicPr preferRelativeResize="0"/>
          <p:nvPr>
            <p:ph idx="5" type="chart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05400" y="2982277"/>
            <a:ext cx="3460750" cy="2700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97226" y="2540000"/>
            <a:ext cx="2798577" cy="30458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9"/>
          <p:cNvSpPr txBox="1"/>
          <p:nvPr>
            <p:ph idx="3" type="body"/>
          </p:nvPr>
        </p:nvSpPr>
        <p:spPr>
          <a:xfrm>
            <a:off x="382745" y="349118"/>
            <a:ext cx="4210297" cy="11330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B7F"/>
              </a:buClr>
              <a:buSzPts val="2800"/>
              <a:buFont typeface="Arial"/>
              <a:buChar char="•"/>
            </a:pPr>
            <a:r>
              <a:rPr lang="en-ZA" sz="2800"/>
              <a:t>Produce cones instead of flowers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B7F"/>
              </a:buClr>
              <a:buSzPts val="2000"/>
              <a:buNone/>
            </a:pPr>
            <a:r>
              <a:t/>
            </a:r>
            <a:endParaRPr/>
          </a:p>
        </p:txBody>
      </p:sp>
      <p:sp>
        <p:nvSpPr>
          <p:cNvPr id="232" name="Google Shape;232;p9"/>
          <p:cNvSpPr/>
          <p:nvPr>
            <p:ph idx="4" type="chart"/>
          </p:nvPr>
        </p:nvSpPr>
        <p:spPr>
          <a:xfrm>
            <a:off x="5104748" y="264978"/>
            <a:ext cx="3460986" cy="26405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3" name="Google Shape;233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9478" y="1432094"/>
            <a:ext cx="2640850" cy="1978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52739" y="349118"/>
            <a:ext cx="3412995" cy="2556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386036" y="3240789"/>
            <a:ext cx="2946400" cy="257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240257" y="3632055"/>
            <a:ext cx="2399291" cy="23992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755948" y="2029087"/>
            <a:ext cx="686089" cy="784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450427" y="5083842"/>
            <a:ext cx="760702" cy="6282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1_White background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White background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hank you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dark blue background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Title slid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FULL PHOTO">
  <a:themeElements>
    <a:clrScheme name="CapeNature chart">
      <a:dk1>
        <a:srgbClr val="000000"/>
      </a:dk1>
      <a:lt1>
        <a:srgbClr val="FFFFFF"/>
      </a:lt1>
      <a:dk2>
        <a:srgbClr val="44546A"/>
      </a:dk2>
      <a:lt2>
        <a:srgbClr val="FFFFFF"/>
      </a:lt2>
      <a:accent1>
        <a:srgbClr val="92AE2A"/>
      </a:accent1>
      <a:accent2>
        <a:srgbClr val="ED7D31"/>
      </a:accent2>
      <a:accent3>
        <a:srgbClr val="005B7F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white background maximised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blue white split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GREEN BACKGROUND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2020-01-16T13:31:39Z</dcterms:created>
  <dc:creator>Jamie Ross</dc:creator>
</cp:coreProperties>
</file>