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theme/theme5.xml" ContentType="application/vnd.openxmlformats-officedocument.theme+xml"/>
  <Override PartName="/ppt/slideLayouts/slideLayout10.xml" ContentType="application/vnd.openxmlformats-officedocument.presentationml.slideLayout+xml"/>
  <Override PartName="/ppt/theme/theme6.xml" ContentType="application/vnd.openxmlformats-officedocument.theme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25" r:id="rId2"/>
    <p:sldMasterId id="2147483719" r:id="rId3"/>
    <p:sldMasterId id="2147483690" r:id="rId4"/>
    <p:sldMasterId id="2147483678" r:id="rId5"/>
    <p:sldMasterId id="2147483738" r:id="rId6"/>
    <p:sldMasterId id="2147483716" r:id="rId7"/>
    <p:sldMasterId id="2147483714" r:id="rId8"/>
  </p:sldMasterIdLst>
  <p:handoutMasterIdLst>
    <p:handoutMasterId r:id="rId19"/>
  </p:handoutMasterIdLst>
  <p:sldIdLst>
    <p:sldId id="263" r:id="rId9"/>
    <p:sldId id="281" r:id="rId10"/>
    <p:sldId id="283" r:id="rId11"/>
    <p:sldId id="288" r:id="rId12"/>
    <p:sldId id="284" r:id="rId13"/>
    <p:sldId id="309" r:id="rId14"/>
    <p:sldId id="285" r:id="rId15"/>
    <p:sldId id="310" r:id="rId16"/>
    <p:sldId id="286" r:id="rId17"/>
    <p:sldId id="261" r:id="rId1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7F"/>
    <a:srgbClr val="005671"/>
    <a:srgbClr val="AED242"/>
    <a:srgbClr val="299DCC"/>
    <a:srgbClr val="649C2C"/>
    <a:srgbClr val="A3C42A"/>
    <a:srgbClr val="2181A7"/>
    <a:srgbClr val="CAE454"/>
    <a:srgbClr val="B3D335"/>
    <a:srgbClr val="298B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63" autoAdjust="0"/>
    <p:restoredTop sz="87941" autoAdjust="0"/>
  </p:normalViewPr>
  <p:slideViewPr>
    <p:cSldViewPr snapToGrid="0">
      <p:cViewPr varScale="1">
        <p:scale>
          <a:sx n="60" d="100"/>
          <a:sy n="60" d="100"/>
        </p:scale>
        <p:origin x="147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7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64F66B-E2FF-47D9-A582-FFAA0E317C91}" type="datetimeFigureOut">
              <a:rPr lang="en-ZA" smtClean="0"/>
              <a:t>12/06/2020</a:t>
            </a:fld>
            <a:endParaRPr lang="en-Z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AAFCA-0693-40E7-AB2B-09A5AA2291D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486647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left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05286" y="0"/>
            <a:ext cx="4238714" cy="6229885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45274" y="154522"/>
            <a:ext cx="4623275" cy="295614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58991" y="1575356"/>
            <a:ext cx="3589234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58991" y="254364"/>
            <a:ext cx="3589234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58991" y="2816335"/>
            <a:ext cx="3600000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paragraph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145274" y="3255221"/>
            <a:ext cx="4623275" cy="2956147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30803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white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973652" y="1482403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973652" y="288058"/>
            <a:ext cx="7733944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973652" y="3175713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bullet points</a:t>
            </a:r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 hasCustomPrompt="1"/>
          </p:nvPr>
        </p:nvSpPr>
        <p:spPr>
          <a:xfrm>
            <a:off x="330199" y="1672046"/>
            <a:ext cx="3789363" cy="4110264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AED242"/>
                </a:solidFill>
              </a:defRPr>
            </a:lvl1pPr>
          </a:lstStyle>
          <a:p>
            <a:r>
              <a:rPr lang="en-US" dirty="0"/>
              <a:t>Click to add chart</a:t>
            </a:r>
          </a:p>
          <a:p>
            <a:endParaRPr lang="en-ZA" dirty="0"/>
          </a:p>
        </p:txBody>
      </p:sp>
      <p:sp>
        <p:nvSpPr>
          <p:cNvPr id="12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7596" y="424610"/>
            <a:ext cx="3800268" cy="949795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b="0" i="0" cap="all" spc="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heading of graphic</a:t>
            </a:r>
          </a:p>
        </p:txBody>
      </p:sp>
    </p:spTree>
    <p:extLst>
      <p:ext uri="{BB962C8B-B14F-4D97-AF65-F5344CB8AC3E}">
        <p14:creationId xmlns:p14="http://schemas.microsoft.com/office/powerpoint/2010/main" val="3458094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90415" y="1801906"/>
            <a:ext cx="5460763" cy="1924800"/>
          </a:xfrm>
          <a:prstGeom prst="rect">
            <a:avLst/>
          </a:prstGeom>
        </p:spPr>
        <p:txBody>
          <a:bodyPr anchor="b"/>
          <a:lstStyle>
            <a:lvl1pPr algn="l">
              <a:defRPr sz="3000" b="1" i="0" baseline="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Edit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90415" y="4369581"/>
            <a:ext cx="5452217" cy="3496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cap="all" spc="100" baseline="0">
                <a:solidFill>
                  <a:srgbClr val="005B7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edit PRESENTER NAME</a:t>
            </a:r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290415" y="4821756"/>
            <a:ext cx="5441203" cy="493432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600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job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565879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8676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hoto left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905286" y="1"/>
            <a:ext cx="4238714" cy="6238430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45274" y="154522"/>
            <a:ext cx="4623275" cy="607536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5258991" y="1575356"/>
            <a:ext cx="3589234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258991" y="245818"/>
            <a:ext cx="3589234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5258991" y="2816335"/>
            <a:ext cx="3600000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paragraph</a:t>
            </a:r>
          </a:p>
        </p:txBody>
      </p:sp>
    </p:spTree>
    <p:extLst>
      <p:ext uri="{BB962C8B-B14F-4D97-AF65-F5344CB8AC3E}">
        <p14:creationId xmlns:p14="http://schemas.microsoft.com/office/powerpoint/2010/main" val="402377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 in green panel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4572000" y="1"/>
            <a:ext cx="4572000" cy="6238430"/>
          </a:xfrm>
          <a:prstGeom prst="rect">
            <a:avLst/>
          </a:pr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47702" y="1480670"/>
            <a:ext cx="3782466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439156" y="254364"/>
            <a:ext cx="3791012" cy="11556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39156" y="2816335"/>
            <a:ext cx="3782466" cy="32388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paragraph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14" hasCustomPrompt="1"/>
          </p:nvPr>
        </p:nvSpPr>
        <p:spPr>
          <a:xfrm>
            <a:off x="5106173" y="264978"/>
            <a:ext cx="3460986" cy="2640592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chart</a:t>
            </a:r>
            <a:endParaRPr lang="en-ZA" dirty="0"/>
          </a:p>
        </p:txBody>
      </p:sp>
      <p:sp>
        <p:nvSpPr>
          <p:cNvPr id="12" name="Chart Placeholder 4"/>
          <p:cNvSpPr>
            <a:spLocks noGrp="1"/>
          </p:cNvSpPr>
          <p:nvPr>
            <p:ph type="chart" sz="quarter" idx="15" hasCustomPrompt="1"/>
          </p:nvPr>
        </p:nvSpPr>
        <p:spPr>
          <a:xfrm>
            <a:off x="5104748" y="3348592"/>
            <a:ext cx="3463836" cy="2640592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79818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799" userDrawn="1">
          <p15:clr>
            <a:srgbClr val="FBAE40"/>
          </p15:clr>
        </p15:guide>
        <p15:guide id="6" orient="horz" pos="1616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273322"/>
            <a:ext cx="2967038" cy="3819969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>
                <a:solidFill>
                  <a:srgbClr val="005B7F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to add photo</a:t>
            </a:r>
            <a:endParaRPr lang="en-ZA" dirty="0"/>
          </a:p>
          <a:p>
            <a:endParaRPr lang="en-ZA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6176962" y="1262195"/>
            <a:ext cx="2967038" cy="38306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3088481" y="1262195"/>
            <a:ext cx="2967038" cy="3830638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5160773"/>
            <a:ext cx="2662238" cy="94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3236259" y="5160773"/>
            <a:ext cx="2671482" cy="94979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338047" y="5160773"/>
            <a:ext cx="2644868" cy="94083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833717" y="143269"/>
            <a:ext cx="7476566" cy="1044598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90000"/>
              </a:lnSpc>
              <a:defRPr sz="3000" b="1" baseline="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Edit slide heading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60271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3249" userDrawn="1">
          <p15:clr>
            <a:srgbClr val="FBAE40"/>
          </p15:clr>
        </p15:guide>
        <p15:guide id="5" orient="horz" pos="79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vertical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2" hasCustomPrompt="1"/>
          </p:nvPr>
        </p:nvSpPr>
        <p:spPr>
          <a:xfrm>
            <a:off x="153824" y="136732"/>
            <a:ext cx="4358355" cy="52814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  <p:sp>
        <p:nvSpPr>
          <p:cNvPr id="17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145280" y="5418137"/>
            <a:ext cx="4366899" cy="8117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27" name="Text Placeholder 13"/>
          <p:cNvSpPr>
            <a:spLocks noGrp="1"/>
          </p:cNvSpPr>
          <p:nvPr>
            <p:ph type="body" sz="quarter" idx="16" hasCustomPrompt="1"/>
          </p:nvPr>
        </p:nvSpPr>
        <p:spPr>
          <a:xfrm>
            <a:off x="4656033" y="5418138"/>
            <a:ext cx="4359600" cy="8117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 b="0" i="0" cap="all" spc="1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CAPTION</a:t>
            </a:r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>
            <a:off x="4656656" y="136732"/>
            <a:ext cx="4358355" cy="528140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32604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3413" userDrawn="1">
          <p15:clr>
            <a:srgbClr val="FBAE40"/>
          </p15:clr>
        </p15:guide>
        <p15:guide id="5" orient="horz" pos="82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photo then RIGHT-CLICK and SEND TO BACK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942" y="256425"/>
            <a:ext cx="7486116" cy="13758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4800" b="1" i="0" cap="none" spc="0" baseline="0">
                <a:ln>
                  <a:noFill/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lvl="0"/>
            <a:r>
              <a:rPr lang="en-US" dirty="0"/>
              <a:t>Edit text block</a:t>
            </a:r>
          </a:p>
        </p:txBody>
      </p:sp>
    </p:spTree>
    <p:extLst>
      <p:ext uri="{BB962C8B-B14F-4D97-AF65-F5344CB8AC3E}">
        <p14:creationId xmlns:p14="http://schemas.microsoft.com/office/powerpoint/2010/main" val="2405481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>
          <p15:clr>
            <a:srgbClr val="FBAE40"/>
          </p15:clr>
        </p15:guide>
        <p15:guide id="3" orient="horz" pos="2160">
          <p15:clr>
            <a:srgbClr val="FBAE40"/>
          </p15:clr>
        </p15:guide>
        <p15:guide id="4" pos="5420">
          <p15:clr>
            <a:srgbClr val="FBAE40"/>
          </p15:clr>
        </p15:guide>
        <p15:guide id="5" orient="horz" pos="913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63601" y="1481346"/>
            <a:ext cx="7733468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280002"/>
            <a:ext cx="7742015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896740" y="2910336"/>
            <a:ext cx="3707509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bullet points</a:t>
            </a:r>
          </a:p>
        </p:txBody>
      </p:sp>
      <p:sp>
        <p:nvSpPr>
          <p:cNvPr id="17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2910336"/>
            <a:ext cx="3590474" cy="27431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paragraph</a:t>
            </a:r>
          </a:p>
        </p:txBody>
      </p:sp>
    </p:spTree>
    <p:extLst>
      <p:ext uri="{BB962C8B-B14F-4D97-AF65-F5344CB8AC3E}">
        <p14:creationId xmlns:p14="http://schemas.microsoft.com/office/powerpoint/2010/main" val="2628535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544" userDrawn="1">
          <p15:clr>
            <a:srgbClr val="FBAE40"/>
          </p15:clr>
        </p15:guide>
        <p15:guide id="4" pos="5420" userDrawn="1">
          <p15:clr>
            <a:srgbClr val="FBAE40"/>
          </p15:clr>
        </p15:guide>
        <p15:guide id="5" orient="horz" pos="799" userDrawn="1">
          <p15:clr>
            <a:srgbClr val="FBAE40"/>
          </p15:clr>
        </p15:guide>
        <p15:guide id="6" orient="horz" pos="1616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1671" y="1476571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8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71671" y="556652"/>
            <a:ext cx="7733944" cy="88222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71671" y="3325906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rgbClr val="005B7F"/>
                </a:solidFill>
              </a:defRPr>
            </a:lvl1pPr>
          </a:lstStyle>
          <a:p>
            <a:pPr lvl="0"/>
            <a:r>
              <a:rPr lang="en-US" dirty="0"/>
              <a:t>Edit bullet points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3" hasCustomPrompt="1"/>
          </p:nvPr>
        </p:nvSpPr>
        <p:spPr>
          <a:xfrm>
            <a:off x="4811713" y="1743075"/>
            <a:ext cx="3973512" cy="4152900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005B7F"/>
                </a:solidFill>
              </a:defRPr>
            </a:lvl1pPr>
          </a:lstStyle>
          <a:p>
            <a:r>
              <a:rPr lang="en-US" dirty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64959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871671" y="1481347"/>
            <a:ext cx="3529413" cy="108473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subtitle</a:t>
            </a:r>
          </a:p>
        </p:txBody>
      </p:sp>
      <p:sp>
        <p:nvSpPr>
          <p:cNvPr id="3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71671" y="280000"/>
            <a:ext cx="7733944" cy="112665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30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</a:p>
        </p:txBody>
      </p:sp>
      <p:sp>
        <p:nvSpPr>
          <p:cNvPr id="4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871671" y="3245221"/>
            <a:ext cx="3461047" cy="2707341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bullet points</a:t>
            </a:r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 hasCustomPrompt="1"/>
          </p:nvPr>
        </p:nvSpPr>
        <p:spPr>
          <a:xfrm>
            <a:off x="4786313" y="1768475"/>
            <a:ext cx="3836987" cy="4195763"/>
          </a:xfrm>
          <a:prstGeom prst="rect">
            <a:avLst/>
          </a:prstGeom>
        </p:spPr>
        <p:txBody>
          <a:bodyPr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chart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2616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0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7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1213503" y="6067515"/>
            <a:ext cx="7934770" cy="790486"/>
            <a:chOff x="1213503" y="6255521"/>
            <a:chExt cx="7934770" cy="602479"/>
          </a:xfrm>
        </p:grpSpPr>
        <p:sp>
          <p:nvSpPr>
            <p:cNvPr id="18" name="Isosceles Triangle 6"/>
            <p:cNvSpPr/>
            <p:nvPr userDrawn="1"/>
          </p:nvSpPr>
          <p:spPr>
            <a:xfrm>
              <a:off x="1239140" y="6255521"/>
              <a:ext cx="7909133" cy="602479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0" name="Isosceles Triangle 6"/>
            <p:cNvSpPr/>
            <p:nvPr userDrawn="1"/>
          </p:nvSpPr>
          <p:spPr>
            <a:xfrm>
              <a:off x="1213503" y="6614445"/>
              <a:ext cx="5503491" cy="2435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8068 h 308068"/>
                <a:gd name="connsiteX1" fmla="*/ 4707828 w 7904860"/>
                <a:gd name="connsiteY1" fmla="*/ 0 h 308068"/>
                <a:gd name="connsiteX2" fmla="*/ 7904860 w 7904860"/>
                <a:gd name="connsiteY2" fmla="*/ 308068 h 308068"/>
                <a:gd name="connsiteX3" fmla="*/ 0 w 7904860"/>
                <a:gd name="connsiteY3" fmla="*/ 308068 h 308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8068">
                  <a:moveTo>
                    <a:pt x="0" y="308068"/>
                  </a:moveTo>
                  <a:lnTo>
                    <a:pt x="4707828" y="0"/>
                  </a:lnTo>
                  <a:lnTo>
                    <a:pt x="7904860" y="308068"/>
                  </a:lnTo>
                  <a:lnTo>
                    <a:pt x="0" y="308068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906" y="6372960"/>
            <a:ext cx="2242800" cy="41344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37555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4" r:id="rId2"/>
    <p:sldLayoutId id="2147483737" r:id="rId3"/>
    <p:sldLayoutId id="2147483736" r:id="rId4"/>
    <p:sldLayoutId id="214748374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528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6"/>
          <p:cNvSpPr/>
          <p:nvPr userDrawn="1"/>
        </p:nvSpPr>
        <p:spPr>
          <a:xfrm flipH="1">
            <a:off x="0" y="5811140"/>
            <a:ext cx="5828232" cy="104685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1"/>
          <p:cNvSpPr/>
          <p:nvPr userDrawn="1"/>
        </p:nvSpPr>
        <p:spPr>
          <a:xfrm>
            <a:off x="0" y="6417892"/>
            <a:ext cx="3802879" cy="440107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1093862" y="5366759"/>
            <a:ext cx="8050138" cy="1491240"/>
            <a:chOff x="1093862" y="5148942"/>
            <a:chExt cx="8050138" cy="1709057"/>
          </a:xfrm>
        </p:grpSpPr>
        <p:sp>
          <p:nvSpPr>
            <p:cNvPr id="10" name="Isosceles Triangle 6"/>
            <p:cNvSpPr/>
            <p:nvPr userDrawn="1"/>
          </p:nvSpPr>
          <p:spPr>
            <a:xfrm>
              <a:off x="1234867" y="5148942"/>
              <a:ext cx="7909133" cy="1709057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1" name="Isosceles Triangle 6"/>
            <p:cNvSpPr/>
            <p:nvPr userDrawn="1"/>
          </p:nvSpPr>
          <p:spPr>
            <a:xfrm>
              <a:off x="1093862" y="6294844"/>
              <a:ext cx="5487319" cy="5631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292243">
                  <a:moveTo>
                    <a:pt x="0" y="292204"/>
                  </a:moveTo>
                  <a:lnTo>
                    <a:pt x="4012162" y="0"/>
                  </a:lnTo>
                  <a:cubicBezTo>
                    <a:pt x="4020263" y="801"/>
                    <a:pt x="7906284" y="296166"/>
                    <a:pt x="7904860" y="292204"/>
                  </a:cubicBezTo>
                  <a:lnTo>
                    <a:pt x="0" y="292204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704" y="6106840"/>
            <a:ext cx="2735653" cy="5042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53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3D3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Rectangle 1"/>
          <p:cNvSpPr/>
          <p:nvPr userDrawn="1"/>
        </p:nvSpPr>
        <p:spPr>
          <a:xfrm>
            <a:off x="0" y="6662738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0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6429032"/>
            <a:ext cx="2080407" cy="383506"/>
          </a:xfrm>
          <a:prstGeom prst="rect">
            <a:avLst/>
          </a:prstGeom>
        </p:spPr>
      </p:pic>
      <p:sp>
        <p:nvSpPr>
          <p:cNvPr id="13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298B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0108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544" userDrawn="1">
          <p15:clr>
            <a:srgbClr val="F26B43"/>
          </p15:clr>
        </p15:guide>
        <p15:guide id="4" orient="horz" pos="822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5B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224" y="6435694"/>
            <a:ext cx="1902481" cy="350707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92895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544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rgbClr val="005B7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7" name="Isosceles Triangle 6"/>
          <p:cNvSpPr/>
          <p:nvPr userDrawn="1"/>
        </p:nvSpPr>
        <p:spPr>
          <a:xfrm flipH="1">
            <a:off x="0" y="6255521"/>
            <a:ext cx="5828232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299D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8" name="Rectangle 1"/>
          <p:cNvSpPr/>
          <p:nvPr userDrawn="1"/>
        </p:nvSpPr>
        <p:spPr>
          <a:xfrm>
            <a:off x="-4762" y="6662739"/>
            <a:ext cx="4029075" cy="195262"/>
          </a:xfrm>
          <a:custGeom>
            <a:avLst/>
            <a:gdLst>
              <a:gd name="connsiteX0" fmla="*/ 0 w 4024313"/>
              <a:gd name="connsiteY0" fmla="*/ 0 h 528637"/>
              <a:gd name="connsiteX1" fmla="*/ 4024313 w 4024313"/>
              <a:gd name="connsiteY1" fmla="*/ 0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162300 w 4024313"/>
              <a:gd name="connsiteY1" fmla="*/ 481012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0 w 4024313"/>
              <a:gd name="connsiteY0" fmla="*/ 0 h 528637"/>
              <a:gd name="connsiteX1" fmla="*/ 3790950 w 4024313"/>
              <a:gd name="connsiteY1" fmla="*/ 333375 h 528637"/>
              <a:gd name="connsiteX2" fmla="*/ 4024313 w 4024313"/>
              <a:gd name="connsiteY2" fmla="*/ 528637 h 528637"/>
              <a:gd name="connsiteX3" fmla="*/ 0 w 4024313"/>
              <a:gd name="connsiteY3" fmla="*/ 528637 h 528637"/>
              <a:gd name="connsiteX4" fmla="*/ 0 w 4024313"/>
              <a:gd name="connsiteY4" fmla="*/ 0 h 528637"/>
              <a:gd name="connsiteX0" fmla="*/ 1700213 w 4024313"/>
              <a:gd name="connsiteY0" fmla="*/ 76200 h 195262"/>
              <a:gd name="connsiteX1" fmla="*/ 3790950 w 4024313"/>
              <a:gd name="connsiteY1" fmla="*/ 0 h 195262"/>
              <a:gd name="connsiteX2" fmla="*/ 4024313 w 4024313"/>
              <a:gd name="connsiteY2" fmla="*/ 195262 h 195262"/>
              <a:gd name="connsiteX3" fmla="*/ 0 w 4024313"/>
              <a:gd name="connsiteY3" fmla="*/ 195262 h 195262"/>
              <a:gd name="connsiteX4" fmla="*/ 1700213 w 4024313"/>
              <a:gd name="connsiteY4" fmla="*/ 76200 h 195262"/>
              <a:gd name="connsiteX0" fmla="*/ 0 w 4029075"/>
              <a:gd name="connsiteY0" fmla="*/ 119062 h 195262"/>
              <a:gd name="connsiteX1" fmla="*/ 3795712 w 4029075"/>
              <a:gd name="connsiteY1" fmla="*/ 0 h 195262"/>
              <a:gd name="connsiteX2" fmla="*/ 4029075 w 4029075"/>
              <a:gd name="connsiteY2" fmla="*/ 195262 h 195262"/>
              <a:gd name="connsiteX3" fmla="*/ 4762 w 4029075"/>
              <a:gd name="connsiteY3" fmla="*/ 195262 h 195262"/>
              <a:gd name="connsiteX4" fmla="*/ 0 w 4029075"/>
              <a:gd name="connsiteY4" fmla="*/ 119062 h 195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9075" h="195262">
                <a:moveTo>
                  <a:pt x="0" y="119062"/>
                </a:moveTo>
                <a:lnTo>
                  <a:pt x="3795712" y="0"/>
                </a:lnTo>
                <a:lnTo>
                  <a:pt x="4029075" y="195262"/>
                </a:lnTo>
                <a:lnTo>
                  <a:pt x="4762" y="195262"/>
                </a:lnTo>
                <a:lnTo>
                  <a:pt x="0" y="119062"/>
                </a:lnTo>
                <a:close/>
              </a:path>
            </a:pathLst>
          </a:custGeom>
          <a:solidFill>
            <a:srgbClr val="005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9" name="Isosceles Triangle 6"/>
          <p:cNvSpPr/>
          <p:nvPr userDrawn="1"/>
        </p:nvSpPr>
        <p:spPr>
          <a:xfrm>
            <a:off x="1239140" y="6255521"/>
            <a:ext cx="7909133" cy="602479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9133" h="602479">
                <a:moveTo>
                  <a:pt x="0" y="602479"/>
                </a:moveTo>
                <a:lnTo>
                  <a:pt x="7909133" y="0"/>
                </a:lnTo>
                <a:cubicBezTo>
                  <a:pt x="7907709" y="200826"/>
                  <a:pt x="7906284" y="401653"/>
                  <a:pt x="7904860" y="602479"/>
                </a:cubicBezTo>
                <a:lnTo>
                  <a:pt x="0" y="602479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372" y="6451945"/>
            <a:ext cx="1969334" cy="363031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>
            <a:off x="1213503" y="6614445"/>
            <a:ext cx="5503491" cy="243555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16"/>
              <a:gd name="connsiteX1" fmla="*/ 4832558 w 7904860"/>
              <a:gd name="connsiteY1" fmla="*/ 0 h 369116"/>
              <a:gd name="connsiteX2" fmla="*/ 7904860 w 7904860"/>
              <a:gd name="connsiteY2" fmla="*/ 369116 h 369116"/>
              <a:gd name="connsiteX3" fmla="*/ 0 w 7904860"/>
              <a:gd name="connsiteY3" fmla="*/ 369116 h 369116"/>
              <a:gd name="connsiteX0" fmla="*/ 0 w 7904860"/>
              <a:gd name="connsiteY0" fmla="*/ 369116 h 369147"/>
              <a:gd name="connsiteX1" fmla="*/ 4832558 w 7904860"/>
              <a:gd name="connsiteY1" fmla="*/ 0 h 369147"/>
              <a:gd name="connsiteX2" fmla="*/ 7904860 w 7904860"/>
              <a:gd name="connsiteY2" fmla="*/ 369116 h 369147"/>
              <a:gd name="connsiteX3" fmla="*/ 0 w 7904860"/>
              <a:gd name="connsiteY3" fmla="*/ 369116 h 369147"/>
              <a:gd name="connsiteX0" fmla="*/ 0 w 7904860"/>
              <a:gd name="connsiteY0" fmla="*/ 309296 h 309333"/>
              <a:gd name="connsiteX1" fmla="*/ 4012162 w 7904860"/>
              <a:gd name="connsiteY1" fmla="*/ 0 h 309333"/>
              <a:gd name="connsiteX2" fmla="*/ 7904860 w 7904860"/>
              <a:gd name="connsiteY2" fmla="*/ 309296 h 309333"/>
              <a:gd name="connsiteX3" fmla="*/ 0 w 7904860"/>
              <a:gd name="connsiteY3" fmla="*/ 309296 h 309333"/>
              <a:gd name="connsiteX0" fmla="*/ 0 w 7904860"/>
              <a:gd name="connsiteY0" fmla="*/ 292204 h 292243"/>
              <a:gd name="connsiteX1" fmla="*/ 4012162 w 7904860"/>
              <a:gd name="connsiteY1" fmla="*/ 0 h 292243"/>
              <a:gd name="connsiteX2" fmla="*/ 7904860 w 7904860"/>
              <a:gd name="connsiteY2" fmla="*/ 292204 h 292243"/>
              <a:gd name="connsiteX3" fmla="*/ 0 w 7904860"/>
              <a:gd name="connsiteY3" fmla="*/ 292204 h 292243"/>
              <a:gd name="connsiteX0" fmla="*/ 0 w 7904860"/>
              <a:gd name="connsiteY0" fmla="*/ 308068 h 308068"/>
              <a:gd name="connsiteX1" fmla="*/ 4707828 w 7904860"/>
              <a:gd name="connsiteY1" fmla="*/ 0 h 308068"/>
              <a:gd name="connsiteX2" fmla="*/ 7904860 w 7904860"/>
              <a:gd name="connsiteY2" fmla="*/ 308068 h 308068"/>
              <a:gd name="connsiteX3" fmla="*/ 0 w 7904860"/>
              <a:gd name="connsiteY3" fmla="*/ 308068 h 308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08068">
                <a:moveTo>
                  <a:pt x="0" y="308068"/>
                </a:moveTo>
                <a:lnTo>
                  <a:pt x="4707828" y="0"/>
                </a:lnTo>
                <a:lnTo>
                  <a:pt x="7904860" y="308068"/>
                </a:lnTo>
                <a:lnTo>
                  <a:pt x="0" y="308068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6965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544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1616" userDrawn="1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79" y="523373"/>
            <a:ext cx="4466326" cy="786325"/>
          </a:xfrm>
          <a:prstGeom prst="rect">
            <a:avLst/>
          </a:prstGeom>
        </p:spPr>
      </p:pic>
      <p:sp>
        <p:nvSpPr>
          <p:cNvPr id="12" name="Isosceles Triangle 6"/>
          <p:cNvSpPr/>
          <p:nvPr userDrawn="1"/>
        </p:nvSpPr>
        <p:spPr>
          <a:xfrm rot="5400000" flipV="1">
            <a:off x="3601451" y="1315449"/>
            <a:ext cx="1941099" cy="9144000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28238"/>
              <a:gd name="connsiteY0" fmla="*/ 602479 h 602479"/>
              <a:gd name="connsiteX1" fmla="*/ 7928238 w 7928238"/>
              <a:gd name="connsiteY1" fmla="*/ 0 h 602479"/>
              <a:gd name="connsiteX2" fmla="*/ 7904860 w 7928238"/>
              <a:gd name="connsiteY2" fmla="*/ 602479 h 602479"/>
              <a:gd name="connsiteX3" fmla="*/ 0 w 7928238"/>
              <a:gd name="connsiteY3" fmla="*/ 602479 h 602479"/>
              <a:gd name="connsiteX0" fmla="*/ 0 w 7909133"/>
              <a:gd name="connsiteY0" fmla="*/ 587986 h 587986"/>
              <a:gd name="connsiteX1" fmla="*/ 7909133 w 7909133"/>
              <a:gd name="connsiteY1" fmla="*/ 0 h 587986"/>
              <a:gd name="connsiteX2" fmla="*/ 7904860 w 7909133"/>
              <a:gd name="connsiteY2" fmla="*/ 587986 h 587986"/>
              <a:gd name="connsiteX3" fmla="*/ 0 w 7909133"/>
              <a:gd name="connsiteY3" fmla="*/ 587986 h 587986"/>
              <a:gd name="connsiteX0" fmla="*/ 0 w 7928238"/>
              <a:gd name="connsiteY0" fmla="*/ 594197 h 594197"/>
              <a:gd name="connsiteX1" fmla="*/ 7928238 w 7928238"/>
              <a:gd name="connsiteY1" fmla="*/ 0 h 594197"/>
              <a:gd name="connsiteX2" fmla="*/ 7904860 w 7928238"/>
              <a:gd name="connsiteY2" fmla="*/ 594197 h 594197"/>
              <a:gd name="connsiteX3" fmla="*/ 0 w 7928238"/>
              <a:gd name="connsiteY3" fmla="*/ 594197 h 59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8238" h="594197">
                <a:moveTo>
                  <a:pt x="0" y="594197"/>
                </a:moveTo>
                <a:lnTo>
                  <a:pt x="7928238" y="0"/>
                </a:lnTo>
                <a:cubicBezTo>
                  <a:pt x="7926814" y="200826"/>
                  <a:pt x="7906284" y="393371"/>
                  <a:pt x="7904860" y="594197"/>
                </a:cubicBezTo>
                <a:lnTo>
                  <a:pt x="0" y="594197"/>
                </a:lnTo>
                <a:close/>
              </a:path>
            </a:pathLst>
          </a:custGeom>
          <a:solidFill>
            <a:srgbClr val="CAE4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3" name="Isosceles Triangle 6"/>
          <p:cNvSpPr/>
          <p:nvPr userDrawn="1"/>
        </p:nvSpPr>
        <p:spPr>
          <a:xfrm rot="5400000" flipV="1">
            <a:off x="5751288" y="3478168"/>
            <a:ext cx="1936418" cy="4807743"/>
          </a:xfrm>
          <a:custGeom>
            <a:avLst/>
            <a:gdLst>
              <a:gd name="connsiteX0" fmla="*/ 0 w 7904860"/>
              <a:gd name="connsiteY0" fmla="*/ 1448512 h 1448512"/>
              <a:gd name="connsiteX1" fmla="*/ 3952430 w 7904860"/>
              <a:gd name="connsiteY1" fmla="*/ 0 h 1448512"/>
              <a:gd name="connsiteX2" fmla="*/ 7904860 w 7904860"/>
              <a:gd name="connsiteY2" fmla="*/ 1448512 h 1448512"/>
              <a:gd name="connsiteX3" fmla="*/ 0 w 7904860"/>
              <a:gd name="connsiteY3" fmla="*/ 1448512 h 1448512"/>
              <a:gd name="connsiteX0" fmla="*/ 0 w 7909133"/>
              <a:gd name="connsiteY0" fmla="*/ 602479 h 602479"/>
              <a:gd name="connsiteX1" fmla="*/ 7909133 w 7909133"/>
              <a:gd name="connsiteY1" fmla="*/ 0 h 602479"/>
              <a:gd name="connsiteX2" fmla="*/ 7904860 w 7909133"/>
              <a:gd name="connsiteY2" fmla="*/ 602479 h 602479"/>
              <a:gd name="connsiteX3" fmla="*/ 0 w 7909133"/>
              <a:gd name="connsiteY3" fmla="*/ 602479 h 602479"/>
              <a:gd name="connsiteX0" fmla="*/ 0 w 7904860"/>
              <a:gd name="connsiteY0" fmla="*/ 311921 h 311921"/>
              <a:gd name="connsiteX1" fmla="*/ 4174909 w 7904860"/>
              <a:gd name="connsiteY1" fmla="*/ 0 h 311921"/>
              <a:gd name="connsiteX2" fmla="*/ 7904860 w 7904860"/>
              <a:gd name="connsiteY2" fmla="*/ 311921 h 311921"/>
              <a:gd name="connsiteX3" fmla="*/ 0 w 7904860"/>
              <a:gd name="connsiteY3" fmla="*/ 311921 h 311921"/>
              <a:gd name="connsiteX0" fmla="*/ 0 w 7904860"/>
              <a:gd name="connsiteY0" fmla="*/ 312035 h 312035"/>
              <a:gd name="connsiteX1" fmla="*/ 4174909 w 7904860"/>
              <a:gd name="connsiteY1" fmla="*/ 114 h 312035"/>
              <a:gd name="connsiteX2" fmla="*/ 7904860 w 7904860"/>
              <a:gd name="connsiteY2" fmla="*/ 312035 h 312035"/>
              <a:gd name="connsiteX3" fmla="*/ 0 w 7904860"/>
              <a:gd name="connsiteY3" fmla="*/ 312035 h 312035"/>
              <a:gd name="connsiteX0" fmla="*/ 0 w 7904860"/>
              <a:gd name="connsiteY0" fmla="*/ 311963 h 312328"/>
              <a:gd name="connsiteX1" fmla="*/ 4174909 w 7904860"/>
              <a:gd name="connsiteY1" fmla="*/ 42 h 312328"/>
              <a:gd name="connsiteX2" fmla="*/ 7904860 w 7904860"/>
              <a:gd name="connsiteY2" fmla="*/ 311963 h 312328"/>
              <a:gd name="connsiteX3" fmla="*/ 0 w 7904860"/>
              <a:gd name="connsiteY3" fmla="*/ 311963 h 31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04860" h="312328">
                <a:moveTo>
                  <a:pt x="0" y="311963"/>
                </a:moveTo>
                <a:lnTo>
                  <a:pt x="4174909" y="42"/>
                </a:lnTo>
                <a:cubicBezTo>
                  <a:pt x="4173485" y="-4231"/>
                  <a:pt x="7906285" y="324782"/>
                  <a:pt x="7904860" y="311963"/>
                </a:cubicBezTo>
                <a:lnTo>
                  <a:pt x="0" y="311963"/>
                </a:lnTo>
                <a:close/>
              </a:path>
            </a:pathLst>
          </a:custGeom>
          <a:solidFill>
            <a:srgbClr val="AED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grpSp>
        <p:nvGrpSpPr>
          <p:cNvPr id="15" name="Group 14"/>
          <p:cNvGrpSpPr/>
          <p:nvPr userDrawn="1"/>
        </p:nvGrpSpPr>
        <p:grpSpPr>
          <a:xfrm rot="16200000" flipH="1">
            <a:off x="4287853" y="2001856"/>
            <a:ext cx="6858001" cy="2854292"/>
            <a:chOff x="-2" y="4255807"/>
            <a:chExt cx="4990746" cy="2602230"/>
          </a:xfrm>
        </p:grpSpPr>
        <p:sp>
          <p:nvSpPr>
            <p:cNvPr id="16" name="Isosceles Triangle 6"/>
            <p:cNvSpPr/>
            <p:nvPr userDrawn="1"/>
          </p:nvSpPr>
          <p:spPr>
            <a:xfrm flipH="1">
              <a:off x="-2" y="4255807"/>
              <a:ext cx="4988051" cy="2602061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299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7" name="Isosceles Triangle 6"/>
            <p:cNvSpPr/>
            <p:nvPr userDrawn="1"/>
          </p:nvSpPr>
          <p:spPr>
            <a:xfrm flipH="1">
              <a:off x="5387" y="5561682"/>
              <a:ext cx="4985357" cy="12963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0119 h 300157"/>
                <a:gd name="connsiteX1" fmla="*/ 3942747 w 7904860"/>
                <a:gd name="connsiteY1" fmla="*/ 0 h 300157"/>
                <a:gd name="connsiteX2" fmla="*/ 7904860 w 7904860"/>
                <a:gd name="connsiteY2" fmla="*/ 300119 h 300157"/>
                <a:gd name="connsiteX3" fmla="*/ 0 w 7904860"/>
                <a:gd name="connsiteY3" fmla="*/ 300119 h 30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0157">
                  <a:moveTo>
                    <a:pt x="0" y="300119"/>
                  </a:moveTo>
                  <a:lnTo>
                    <a:pt x="3942747" y="0"/>
                  </a:lnTo>
                  <a:cubicBezTo>
                    <a:pt x="3950848" y="801"/>
                    <a:pt x="7906284" y="304081"/>
                    <a:pt x="7904860" y="300119"/>
                  </a:cubicBezTo>
                  <a:lnTo>
                    <a:pt x="0" y="300119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sp>
        <p:nvSpPr>
          <p:cNvPr id="9" name="Rectangle 8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755977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  <p15:guide id="3" pos="884" userDrawn="1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 flipH="1" flipV="1">
            <a:off x="0" y="4375450"/>
            <a:ext cx="9144000" cy="2482548"/>
            <a:chOff x="-1" y="-8546"/>
            <a:chExt cx="9164682" cy="2159127"/>
          </a:xfrm>
        </p:grpSpPr>
        <p:sp>
          <p:nvSpPr>
            <p:cNvPr id="7" name="Isosceles Triangle 6"/>
            <p:cNvSpPr/>
            <p:nvPr userDrawn="1"/>
          </p:nvSpPr>
          <p:spPr>
            <a:xfrm rot="16200000">
              <a:off x="3511899" y="-3520446"/>
              <a:ext cx="2140882" cy="9164682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28238"/>
                <a:gd name="connsiteY0" fmla="*/ 602479 h 602479"/>
                <a:gd name="connsiteX1" fmla="*/ 7928238 w 7928238"/>
                <a:gd name="connsiteY1" fmla="*/ 0 h 602479"/>
                <a:gd name="connsiteX2" fmla="*/ 7904860 w 7928238"/>
                <a:gd name="connsiteY2" fmla="*/ 602479 h 602479"/>
                <a:gd name="connsiteX3" fmla="*/ 0 w 7928238"/>
                <a:gd name="connsiteY3" fmla="*/ 602479 h 602479"/>
                <a:gd name="connsiteX0" fmla="*/ 0 w 7909133"/>
                <a:gd name="connsiteY0" fmla="*/ 587986 h 587986"/>
                <a:gd name="connsiteX1" fmla="*/ 7909133 w 7909133"/>
                <a:gd name="connsiteY1" fmla="*/ 0 h 587986"/>
                <a:gd name="connsiteX2" fmla="*/ 7904860 w 7909133"/>
                <a:gd name="connsiteY2" fmla="*/ 587986 h 587986"/>
                <a:gd name="connsiteX3" fmla="*/ 0 w 7909133"/>
                <a:gd name="connsiteY3" fmla="*/ 587986 h 587986"/>
                <a:gd name="connsiteX0" fmla="*/ 0 w 7928238"/>
                <a:gd name="connsiteY0" fmla="*/ 594197 h 594197"/>
                <a:gd name="connsiteX1" fmla="*/ 7928238 w 7928238"/>
                <a:gd name="connsiteY1" fmla="*/ 0 h 594197"/>
                <a:gd name="connsiteX2" fmla="*/ 7904860 w 7928238"/>
                <a:gd name="connsiteY2" fmla="*/ 594197 h 594197"/>
                <a:gd name="connsiteX3" fmla="*/ 0 w 7928238"/>
                <a:gd name="connsiteY3" fmla="*/ 594197 h 59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28238" h="594197">
                  <a:moveTo>
                    <a:pt x="0" y="594197"/>
                  </a:moveTo>
                  <a:lnTo>
                    <a:pt x="7928238" y="0"/>
                  </a:lnTo>
                  <a:cubicBezTo>
                    <a:pt x="7926814" y="200826"/>
                    <a:pt x="7906284" y="393371"/>
                    <a:pt x="7904860" y="594197"/>
                  </a:cubicBezTo>
                  <a:lnTo>
                    <a:pt x="0" y="594197"/>
                  </a:lnTo>
                  <a:close/>
                </a:path>
              </a:pathLst>
            </a:custGeom>
            <a:solidFill>
              <a:srgbClr val="CAE45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8" name="Isosceles Triangle 6"/>
            <p:cNvSpPr/>
            <p:nvPr userDrawn="1"/>
          </p:nvSpPr>
          <p:spPr>
            <a:xfrm rot="16200000">
              <a:off x="5685100" y="-1308323"/>
              <a:ext cx="2150582" cy="4767226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11921 h 311921"/>
                <a:gd name="connsiteX1" fmla="*/ 4174909 w 7904860"/>
                <a:gd name="connsiteY1" fmla="*/ 0 h 311921"/>
                <a:gd name="connsiteX2" fmla="*/ 7904860 w 7904860"/>
                <a:gd name="connsiteY2" fmla="*/ 311921 h 311921"/>
                <a:gd name="connsiteX3" fmla="*/ 0 w 7904860"/>
                <a:gd name="connsiteY3" fmla="*/ 311921 h 311921"/>
                <a:gd name="connsiteX0" fmla="*/ 0 w 7904860"/>
                <a:gd name="connsiteY0" fmla="*/ 312035 h 312035"/>
                <a:gd name="connsiteX1" fmla="*/ 4174909 w 7904860"/>
                <a:gd name="connsiteY1" fmla="*/ 114 h 312035"/>
                <a:gd name="connsiteX2" fmla="*/ 7904860 w 7904860"/>
                <a:gd name="connsiteY2" fmla="*/ 312035 h 312035"/>
                <a:gd name="connsiteX3" fmla="*/ 0 w 7904860"/>
                <a:gd name="connsiteY3" fmla="*/ 312035 h 312035"/>
                <a:gd name="connsiteX0" fmla="*/ 0 w 7904860"/>
                <a:gd name="connsiteY0" fmla="*/ 311963 h 312328"/>
                <a:gd name="connsiteX1" fmla="*/ 4174909 w 7904860"/>
                <a:gd name="connsiteY1" fmla="*/ 42 h 312328"/>
                <a:gd name="connsiteX2" fmla="*/ 7904860 w 7904860"/>
                <a:gd name="connsiteY2" fmla="*/ 311963 h 312328"/>
                <a:gd name="connsiteX3" fmla="*/ 0 w 7904860"/>
                <a:gd name="connsiteY3" fmla="*/ 311963 h 312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12328">
                  <a:moveTo>
                    <a:pt x="0" y="311963"/>
                  </a:moveTo>
                  <a:lnTo>
                    <a:pt x="4174909" y="42"/>
                  </a:lnTo>
                  <a:cubicBezTo>
                    <a:pt x="4173485" y="-4231"/>
                    <a:pt x="7906285" y="324782"/>
                    <a:pt x="7904860" y="311963"/>
                  </a:cubicBezTo>
                  <a:lnTo>
                    <a:pt x="0" y="311963"/>
                  </a:lnTo>
                  <a:close/>
                </a:path>
              </a:pathLst>
            </a:custGeom>
            <a:solidFill>
              <a:srgbClr val="AED2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grpSp>
        <p:nvGrpSpPr>
          <p:cNvPr id="14" name="Group 13"/>
          <p:cNvGrpSpPr/>
          <p:nvPr userDrawn="1"/>
        </p:nvGrpSpPr>
        <p:grpSpPr>
          <a:xfrm rot="5400000">
            <a:off x="-2018946" y="2018944"/>
            <a:ext cx="6858001" cy="2820113"/>
            <a:chOff x="-2" y="4255807"/>
            <a:chExt cx="4990746" cy="2602230"/>
          </a:xfrm>
        </p:grpSpPr>
        <p:sp>
          <p:nvSpPr>
            <p:cNvPr id="9" name="Isosceles Triangle 6"/>
            <p:cNvSpPr/>
            <p:nvPr userDrawn="1"/>
          </p:nvSpPr>
          <p:spPr>
            <a:xfrm flipH="1">
              <a:off x="-2" y="4255807"/>
              <a:ext cx="4988051" cy="2602061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9133" h="602479">
                  <a:moveTo>
                    <a:pt x="0" y="602479"/>
                  </a:moveTo>
                  <a:lnTo>
                    <a:pt x="7909133" y="0"/>
                  </a:lnTo>
                  <a:cubicBezTo>
                    <a:pt x="7907709" y="200826"/>
                    <a:pt x="7906284" y="401653"/>
                    <a:pt x="7904860" y="602479"/>
                  </a:cubicBezTo>
                  <a:lnTo>
                    <a:pt x="0" y="602479"/>
                  </a:lnTo>
                  <a:close/>
                </a:path>
              </a:pathLst>
            </a:custGeom>
            <a:solidFill>
              <a:srgbClr val="299D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10" name="Isosceles Triangle 6"/>
            <p:cNvSpPr/>
            <p:nvPr userDrawn="1"/>
          </p:nvSpPr>
          <p:spPr>
            <a:xfrm flipH="1">
              <a:off x="5387" y="5561682"/>
              <a:ext cx="4985357" cy="1296355"/>
            </a:xfrm>
            <a:custGeom>
              <a:avLst/>
              <a:gdLst>
                <a:gd name="connsiteX0" fmla="*/ 0 w 7904860"/>
                <a:gd name="connsiteY0" fmla="*/ 1448512 h 1448512"/>
                <a:gd name="connsiteX1" fmla="*/ 3952430 w 7904860"/>
                <a:gd name="connsiteY1" fmla="*/ 0 h 1448512"/>
                <a:gd name="connsiteX2" fmla="*/ 7904860 w 7904860"/>
                <a:gd name="connsiteY2" fmla="*/ 1448512 h 1448512"/>
                <a:gd name="connsiteX3" fmla="*/ 0 w 7904860"/>
                <a:gd name="connsiteY3" fmla="*/ 1448512 h 1448512"/>
                <a:gd name="connsiteX0" fmla="*/ 0 w 7909133"/>
                <a:gd name="connsiteY0" fmla="*/ 602479 h 602479"/>
                <a:gd name="connsiteX1" fmla="*/ 7909133 w 7909133"/>
                <a:gd name="connsiteY1" fmla="*/ 0 h 602479"/>
                <a:gd name="connsiteX2" fmla="*/ 7904860 w 7909133"/>
                <a:gd name="connsiteY2" fmla="*/ 602479 h 602479"/>
                <a:gd name="connsiteX3" fmla="*/ 0 w 7909133"/>
                <a:gd name="connsiteY3" fmla="*/ 602479 h 602479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16"/>
                <a:gd name="connsiteX1" fmla="*/ 4832558 w 7904860"/>
                <a:gd name="connsiteY1" fmla="*/ 0 h 369116"/>
                <a:gd name="connsiteX2" fmla="*/ 7904860 w 7904860"/>
                <a:gd name="connsiteY2" fmla="*/ 369116 h 369116"/>
                <a:gd name="connsiteX3" fmla="*/ 0 w 7904860"/>
                <a:gd name="connsiteY3" fmla="*/ 369116 h 369116"/>
                <a:gd name="connsiteX0" fmla="*/ 0 w 7904860"/>
                <a:gd name="connsiteY0" fmla="*/ 369116 h 369147"/>
                <a:gd name="connsiteX1" fmla="*/ 4832558 w 7904860"/>
                <a:gd name="connsiteY1" fmla="*/ 0 h 369147"/>
                <a:gd name="connsiteX2" fmla="*/ 7904860 w 7904860"/>
                <a:gd name="connsiteY2" fmla="*/ 369116 h 369147"/>
                <a:gd name="connsiteX3" fmla="*/ 0 w 7904860"/>
                <a:gd name="connsiteY3" fmla="*/ 369116 h 369147"/>
                <a:gd name="connsiteX0" fmla="*/ 0 w 7904860"/>
                <a:gd name="connsiteY0" fmla="*/ 309296 h 309333"/>
                <a:gd name="connsiteX1" fmla="*/ 4012162 w 7904860"/>
                <a:gd name="connsiteY1" fmla="*/ 0 h 309333"/>
                <a:gd name="connsiteX2" fmla="*/ 7904860 w 7904860"/>
                <a:gd name="connsiteY2" fmla="*/ 309296 h 309333"/>
                <a:gd name="connsiteX3" fmla="*/ 0 w 7904860"/>
                <a:gd name="connsiteY3" fmla="*/ 309296 h 309333"/>
                <a:gd name="connsiteX0" fmla="*/ 0 w 7904860"/>
                <a:gd name="connsiteY0" fmla="*/ 292204 h 292243"/>
                <a:gd name="connsiteX1" fmla="*/ 4012162 w 7904860"/>
                <a:gd name="connsiteY1" fmla="*/ 0 h 292243"/>
                <a:gd name="connsiteX2" fmla="*/ 7904860 w 7904860"/>
                <a:gd name="connsiteY2" fmla="*/ 292204 h 292243"/>
                <a:gd name="connsiteX3" fmla="*/ 0 w 7904860"/>
                <a:gd name="connsiteY3" fmla="*/ 292204 h 292243"/>
                <a:gd name="connsiteX0" fmla="*/ 0 w 7904860"/>
                <a:gd name="connsiteY0" fmla="*/ 300119 h 300157"/>
                <a:gd name="connsiteX1" fmla="*/ 3942747 w 7904860"/>
                <a:gd name="connsiteY1" fmla="*/ 0 h 300157"/>
                <a:gd name="connsiteX2" fmla="*/ 7904860 w 7904860"/>
                <a:gd name="connsiteY2" fmla="*/ 300119 h 300157"/>
                <a:gd name="connsiteX3" fmla="*/ 0 w 7904860"/>
                <a:gd name="connsiteY3" fmla="*/ 300119 h 300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04860" h="300157">
                  <a:moveTo>
                    <a:pt x="0" y="300119"/>
                  </a:moveTo>
                  <a:lnTo>
                    <a:pt x="3942747" y="0"/>
                  </a:lnTo>
                  <a:cubicBezTo>
                    <a:pt x="3950848" y="801"/>
                    <a:pt x="7906284" y="304081"/>
                    <a:pt x="7904860" y="300119"/>
                  </a:cubicBezTo>
                  <a:lnTo>
                    <a:pt x="0" y="300119"/>
                  </a:lnTo>
                  <a:close/>
                </a:path>
              </a:pathLst>
            </a:custGeom>
            <a:solidFill>
              <a:srgbClr val="005B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</p:grp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221" y="353245"/>
            <a:ext cx="3268136" cy="57537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2589376" y="2973937"/>
            <a:ext cx="49907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5B7F"/>
                </a:solidFill>
                <a:latin typeface="Gill Sans MT" panose="020B0502020104020203" pitchFamily="34" charset="0"/>
              </a:rPr>
              <a:t>THANK YOU.</a:t>
            </a:r>
            <a:endParaRPr lang="en-ZA" sz="4400" b="1" dirty="0">
              <a:solidFill>
                <a:srgbClr val="005B7F"/>
              </a:solidFill>
              <a:latin typeface="Gill Sans MT" panose="020B0502020104020203" pitchFamily="34" charset="0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3175">
            <a:solidFill>
              <a:srgbClr val="005B7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56517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50" y="19050"/>
            <a:ext cx="6115050" cy="1924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855" y="2696272"/>
            <a:ext cx="5460763" cy="558204"/>
          </a:xfrm>
        </p:spPr>
        <p:txBody>
          <a:bodyPr/>
          <a:lstStyle/>
          <a:p>
            <a:r>
              <a:rPr lang="en-US" dirty="0" smtClean="0"/>
              <a:t>Magical Forests:</a:t>
            </a:r>
            <a:br>
              <a:rPr lang="en-US" dirty="0" smtClean="0"/>
            </a:br>
            <a:r>
              <a:rPr lang="en-US" dirty="0" smtClean="0"/>
              <a:t>all about forest biodiversity </a:t>
            </a:r>
            <a:endParaRPr lang="en-ZA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0415" y="4646944"/>
            <a:ext cx="5452217" cy="349623"/>
          </a:xfrm>
        </p:spPr>
        <p:txBody>
          <a:bodyPr/>
          <a:lstStyle/>
          <a:p>
            <a:r>
              <a:rPr lang="en-US" dirty="0"/>
              <a:t>Thabiso Mokoena 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Environmental Education Officer: CapeNature</a:t>
            </a:r>
            <a:endParaRPr lang="en-Z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7" y="583561"/>
            <a:ext cx="3891787" cy="6851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944" y="1342320"/>
            <a:ext cx="1145261" cy="2478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472" y="1342320"/>
            <a:ext cx="2607627" cy="8606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70855" y="3335568"/>
            <a:ext cx="42639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3200" dirty="0" smtClean="0">
                <a:solidFill>
                  <a:srgbClr val="A3C42A"/>
                </a:solidFill>
              </a:rPr>
              <a:t>12 June – ages 13 – 18</a:t>
            </a:r>
          </a:p>
          <a:p>
            <a:r>
              <a:rPr lang="en-ZA" sz="3200" dirty="0" smtClean="0">
                <a:solidFill>
                  <a:srgbClr val="A3C42A"/>
                </a:solidFill>
              </a:rPr>
              <a:t>14h30 Session</a:t>
            </a:r>
            <a:endParaRPr lang="en-ZA" sz="3200" dirty="0">
              <a:solidFill>
                <a:srgbClr val="A3C4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8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9567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ree in a forest&#10;&#10;Description automatically generated">
            <a:extLst>
              <a:ext uri="{FF2B5EF4-FFF2-40B4-BE49-F238E27FC236}">
                <a16:creationId xmlns:a16="http://schemas.microsoft.com/office/drawing/2014/main" id="{4C5D4487-BE3D-483B-B8F7-B4CB310DFE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380"/>
            <a:ext cx="9144000" cy="6093620"/>
          </a:xfrm>
          <a:prstGeom prst="rect">
            <a:avLst/>
          </a:prstGeom>
        </p:spPr>
      </p:pic>
      <p:pic>
        <p:nvPicPr>
          <p:cNvPr id="8" name="Nature sounds Meditation forest sounds of birds singing relaxation - 4 minutes">
            <a:hlinkClick r:id="" action="ppaction://media"/>
            <a:extLst>
              <a:ext uri="{FF2B5EF4-FFF2-40B4-BE49-F238E27FC236}">
                <a16:creationId xmlns:a16="http://schemas.microsoft.com/office/drawing/2014/main" id="{34EDF3A1-AFB9-4B5C-994F-CAF48B20A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0" y="2992031"/>
            <a:ext cx="609600" cy="609600"/>
          </a:xfrm>
          <a:prstGeom prst="rect">
            <a:avLst/>
          </a:prstGeom>
        </p:spPr>
      </p:pic>
      <p:sp>
        <p:nvSpPr>
          <p:cNvPr id="5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9143999" cy="94327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4400" b="0" dirty="0" smtClean="0">
                <a:solidFill>
                  <a:schemeClr val="tx1"/>
                </a:solidFill>
                <a:effectLst/>
              </a:rPr>
              <a:t>Introducing our magical forests</a:t>
            </a:r>
            <a:endParaRPr lang="en-ZA" sz="4400" b="0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0122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27906E3-8DA6-4471-B182-85D348042B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4279"/>
            <a:ext cx="9144000" cy="5369442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3055625" y="179716"/>
            <a:ext cx="3032750" cy="66775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5B7F"/>
                </a:solidFill>
              </a:rPr>
              <a:t>Forest structure</a:t>
            </a:r>
            <a:endParaRPr lang="en-ZA" dirty="0">
              <a:solidFill>
                <a:srgbClr val="005B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038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ree in a forest&#10;&#10;Description automatically generated">
            <a:extLst>
              <a:ext uri="{FF2B5EF4-FFF2-40B4-BE49-F238E27FC236}">
                <a16:creationId xmlns:a16="http://schemas.microsoft.com/office/drawing/2014/main" id="{D8224F69-BB0B-4F3F-8870-6B02DC009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4" y="499730"/>
            <a:ext cx="9185763" cy="6358270"/>
          </a:xfrm>
          <a:prstGeom prst="rect">
            <a:avLst/>
          </a:prstGeom>
        </p:spPr>
      </p:pic>
      <p:sp>
        <p:nvSpPr>
          <p:cNvPr id="5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3293622" y="0"/>
            <a:ext cx="2341633" cy="66775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5B7F"/>
                </a:solidFill>
              </a:rPr>
              <a:t>Gap dynamics</a:t>
            </a:r>
            <a:endParaRPr lang="en-ZA" dirty="0">
              <a:solidFill>
                <a:srgbClr val="005B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60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eopard in the grass&#10;&#10;Description automatically generated">
            <a:extLst>
              <a:ext uri="{FF2B5EF4-FFF2-40B4-BE49-F238E27FC236}">
                <a16:creationId xmlns:a16="http://schemas.microsoft.com/office/drawing/2014/main" id="{AC568DD1-1F16-411E-AED6-AB247D459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4" y="29082"/>
            <a:ext cx="2619375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close up of a snake&#10;&#10;Description automatically generated">
            <a:extLst>
              <a:ext uri="{FF2B5EF4-FFF2-40B4-BE49-F238E27FC236}">
                <a16:creationId xmlns:a16="http://schemas.microsoft.com/office/drawing/2014/main" id="{FE69FC7E-866E-47EB-A966-14D6E8E30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77" y="1956142"/>
            <a:ext cx="2616274" cy="1959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monkey standing on a dirt field&#10;&#10;Description automatically generated">
            <a:extLst>
              <a:ext uri="{FF2B5EF4-FFF2-40B4-BE49-F238E27FC236}">
                <a16:creationId xmlns:a16="http://schemas.microsoft.com/office/drawing/2014/main" id="{D4F02251-D79A-4149-8057-9CD525AFB9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43" y="4112867"/>
            <a:ext cx="2619374" cy="1870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colorful bird perched on a tree branch&#10;&#10;Description automatically generated">
            <a:extLst>
              <a:ext uri="{FF2B5EF4-FFF2-40B4-BE49-F238E27FC236}">
                <a16:creationId xmlns:a16="http://schemas.microsoft.com/office/drawing/2014/main" id="{9CE51F50-C39B-4A1A-9331-F2B3DE02F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3143" y="29082"/>
            <a:ext cx="2628900" cy="1743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large elephant walking down a dirt road&#10;&#10;Description automatically generated">
            <a:extLst>
              <a:ext uri="{FF2B5EF4-FFF2-40B4-BE49-F238E27FC236}">
                <a16:creationId xmlns:a16="http://schemas.microsoft.com/office/drawing/2014/main" id="{0E062EF0-AE46-40D5-9711-E2143C9C82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991" y="3939422"/>
            <a:ext cx="3095937" cy="23189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62101A-3B97-4B20-904F-4CBDFCFAD1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7301" y="1938738"/>
            <a:ext cx="2619375" cy="1959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close up of a plant&#10;&#10;Description automatically generated">
            <a:extLst>
              <a:ext uri="{FF2B5EF4-FFF2-40B4-BE49-F238E27FC236}">
                <a16:creationId xmlns:a16="http://schemas.microsoft.com/office/drawing/2014/main" id="{DB3EF7DD-8CE2-4846-9434-2DD8AECBBB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94" y="29082"/>
            <a:ext cx="3112634" cy="1743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frog on a white surface&#10;&#10;Description automatically generated">
            <a:extLst>
              <a:ext uri="{FF2B5EF4-FFF2-40B4-BE49-F238E27FC236}">
                <a16:creationId xmlns:a16="http://schemas.microsoft.com/office/drawing/2014/main" id="{CC9A2D36-6E60-4EE2-AA11-FABFE42EBA2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803" y="1923498"/>
            <a:ext cx="3195615" cy="19596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Picture 15" descr="A picture containing fungus, grass, outdoor, small&#10;&#10;Description automatically generated">
            <a:extLst>
              <a:ext uri="{FF2B5EF4-FFF2-40B4-BE49-F238E27FC236}">
                <a16:creationId xmlns:a16="http://schemas.microsoft.com/office/drawing/2014/main" id="{BBD3A3AC-CDE1-4C66-8E04-9DC85CEA06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04" y="4112867"/>
            <a:ext cx="2632820" cy="1972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5771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ratham Books' PhoneStories 4_ Who Ate All That Up_">
            <a:hlinkClick r:id="" action="ppaction://media"/>
            <a:extLst>
              <a:ext uri="{FF2B5EF4-FFF2-40B4-BE49-F238E27FC236}">
                <a16:creationId xmlns:a16="http://schemas.microsoft.com/office/drawing/2014/main" id="{6E2DF04C-57A7-4EBC-A5A1-6C6EECF72B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16330"/>
            <a:ext cx="9144000" cy="5143500"/>
          </a:xfrm>
          <a:prstGeom prst="rect">
            <a:avLst/>
          </a:prstGeom>
        </p:spPr>
      </p:pic>
      <p:sp>
        <p:nvSpPr>
          <p:cNvPr id="4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925033" y="360470"/>
            <a:ext cx="7740502" cy="66775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5B7F"/>
                </a:solidFill>
              </a:rPr>
              <a:t>What can we learn from the forest ecosystem?</a:t>
            </a:r>
            <a:endParaRPr lang="en-ZA" dirty="0">
              <a:solidFill>
                <a:srgbClr val="005B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90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35B381A-6DD4-431A-94DD-D71E8D81E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90"/>
          <a:stretch/>
        </p:blipFill>
        <p:spPr>
          <a:xfrm>
            <a:off x="2637983" y="4374698"/>
            <a:ext cx="3732582" cy="2227622"/>
          </a:xfrm>
          <a:prstGeom prst="rect">
            <a:avLst/>
          </a:prstGeom>
        </p:spPr>
      </p:pic>
      <p:pic>
        <p:nvPicPr>
          <p:cNvPr id="3" name="Picture 2" descr="A picture containing mirror, sign, drawing&#10;&#10;Description automatically generated">
            <a:extLst>
              <a:ext uri="{FF2B5EF4-FFF2-40B4-BE49-F238E27FC236}">
                <a16:creationId xmlns:a16="http://schemas.microsoft.com/office/drawing/2014/main" id="{A3FDE99F-258F-474A-A42F-999069C21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34" y="806137"/>
            <a:ext cx="3665259" cy="3489964"/>
          </a:xfrm>
          <a:prstGeom prst="rect">
            <a:avLst/>
          </a:prstGeom>
        </p:spPr>
      </p:pic>
      <p:pic>
        <p:nvPicPr>
          <p:cNvPr id="7" name="Picture 6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01DA5077-DC72-4D2D-8521-DEA2C9B4D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18" y="408563"/>
            <a:ext cx="3006744" cy="379601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474073" y="179717"/>
            <a:ext cx="3157869" cy="66775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5B7F"/>
                </a:solidFill>
              </a:rPr>
              <a:t>Ecological services</a:t>
            </a:r>
            <a:endParaRPr lang="en-ZA" dirty="0">
              <a:solidFill>
                <a:srgbClr val="005B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552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ature sounds Meditation forest sounds of birds singing relaxation - 4 minutes">
            <a:hlinkClick r:id="" action="ppaction://media"/>
            <a:extLst>
              <a:ext uri="{FF2B5EF4-FFF2-40B4-BE49-F238E27FC236}">
                <a16:creationId xmlns:a16="http://schemas.microsoft.com/office/drawing/2014/main" id="{34EDF3A1-AFB9-4B5C-994F-CAF48B20A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2992031"/>
            <a:ext cx="609600" cy="609600"/>
          </a:xfrm>
          <a:prstGeom prst="rect">
            <a:avLst/>
          </a:prstGeom>
        </p:spPr>
      </p:pic>
      <p:sp>
        <p:nvSpPr>
          <p:cNvPr id="5" name="Text Placeholder 16"/>
          <p:cNvSpPr>
            <a:spLocks noGrp="1"/>
          </p:cNvSpPr>
          <p:nvPr>
            <p:ph type="body" sz="quarter" idx="4294967295"/>
          </p:nvPr>
        </p:nvSpPr>
        <p:spPr>
          <a:xfrm>
            <a:off x="0" y="0"/>
            <a:ext cx="9181074" cy="943276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4400" dirty="0" smtClean="0"/>
              <a:t>Putting it all together</a:t>
            </a:r>
            <a:endParaRPr lang="en-ZA" sz="4400" b="0" dirty="0">
              <a:solidFill>
                <a:schemeClr val="tx1"/>
              </a:solidFill>
              <a:effectLst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0077"/>
            <a:ext cx="9181074" cy="601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4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1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40616FA1-B306-49D9-BCE4-3182B8FC5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3" y="251092"/>
            <a:ext cx="3815022" cy="25387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8456" y="251092"/>
            <a:ext cx="3371945" cy="2538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653" y="2986086"/>
            <a:ext cx="1959381" cy="31549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865" y="2986086"/>
            <a:ext cx="3494192" cy="26172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973" y="2986086"/>
            <a:ext cx="1847850" cy="24669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4792" y="5453062"/>
            <a:ext cx="7889358" cy="687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23664254"/>
      </p:ext>
    </p:extLst>
  </p:cSld>
  <p:clrMapOvr>
    <a:masterClrMapping/>
  </p:clrMapOvr>
</p:sld>
</file>

<file path=ppt/theme/theme1.xml><?xml version="1.0" encoding="utf-8"?>
<a:theme xmlns:a="http://schemas.openxmlformats.org/drawingml/2006/main" name="white background maximis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4444CBD3-B766-47FF-BCAA-CF053D18A1B8}"/>
    </a:ext>
  </a:extLst>
</a:theme>
</file>

<file path=ppt/theme/theme2.xml><?xml version="1.0" encoding="utf-8"?>
<a:theme xmlns:a="http://schemas.openxmlformats.org/drawingml/2006/main" name="FULL PHOTO">
  <a:themeElements>
    <a:clrScheme name="CapeNature chart">
      <a:dk1>
        <a:sysClr val="windowText" lastClr="000000"/>
      </a:dk1>
      <a:lt1>
        <a:srgbClr val="FFFFFF"/>
      </a:lt1>
      <a:dk2>
        <a:srgbClr val="44546A"/>
      </a:dk2>
      <a:lt2>
        <a:srgbClr val="FFFFFF"/>
      </a:lt2>
      <a:accent1>
        <a:srgbClr val="92AE2A"/>
      </a:accent1>
      <a:accent2>
        <a:srgbClr val="ED7D31"/>
      </a:accent2>
      <a:accent3>
        <a:srgbClr val="005B7F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C27CF9D5-2F15-40BB-A046-62F78AD172D3}"/>
    </a:ext>
  </a:extLst>
</a:theme>
</file>

<file path=ppt/theme/theme3.xml><?xml version="1.0" encoding="utf-8"?>
<a:theme xmlns:a="http://schemas.openxmlformats.org/drawingml/2006/main" name="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70F70FE3-3387-4EA6-BE6A-2F93DDD488A6}"/>
    </a:ext>
  </a:extLst>
</a:theme>
</file>

<file path=ppt/theme/theme4.xml><?xml version="1.0" encoding="utf-8"?>
<a:theme xmlns:a="http://schemas.openxmlformats.org/drawingml/2006/main" name="GREEN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65548CFC-DA5B-4971-8589-DE3F06A63486}"/>
    </a:ext>
  </a:extLst>
</a:theme>
</file>

<file path=ppt/theme/theme5.xml><?xml version="1.0" encoding="utf-8"?>
<a:theme xmlns:a="http://schemas.openxmlformats.org/drawingml/2006/main" name="dark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F7587D5F-A1A3-44EF-9801-E52EC5D1F795}"/>
    </a:ext>
  </a:extLst>
</a:theme>
</file>

<file path=ppt/theme/theme6.xml><?xml version="1.0" encoding="utf-8"?>
<a:theme xmlns:a="http://schemas.openxmlformats.org/drawingml/2006/main" name="blue white spli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D0FB1C4C-FE02-41A4-B04F-7B64A2DCD074}"/>
    </a:ext>
  </a:extLst>
</a:theme>
</file>

<file path=ppt/theme/theme7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D97EFE4A-D413-4372-9B1B-66F2A32D4AFA}"/>
    </a:ext>
  </a:extLst>
</a:theme>
</file>

<file path=ppt/theme/theme8.xml><?xml version="1.0" encoding="utf-8"?>
<a:theme xmlns:a="http://schemas.openxmlformats.org/drawingml/2006/main" name="Thank yo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peNature fonts">
      <a:majorFont>
        <a:latin typeface="Gill Sans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peNature 20years presentation" id="{EA9FDC9C-8448-4845-A389-87C524DAF9A6}" vid="{E419DAFC-C67C-412D-A71C-983EAFF4C40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CapeNature 20years presentation</Template>
  <TotalTime>190</TotalTime>
  <Words>47</Words>
  <Application>Microsoft Office PowerPoint</Application>
  <PresentationFormat>On-screen Show (4:3)</PresentationFormat>
  <Paragraphs>11</Paragraphs>
  <Slides>10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Calibri</vt:lpstr>
      <vt:lpstr>Gill Sans MT</vt:lpstr>
      <vt:lpstr>white background maximised</vt:lpstr>
      <vt:lpstr>FULL PHOTO</vt:lpstr>
      <vt:lpstr>White background</vt:lpstr>
      <vt:lpstr>GREEN BACKGROUND</vt:lpstr>
      <vt:lpstr>dark blue background</vt:lpstr>
      <vt:lpstr>blue white split</vt:lpstr>
      <vt:lpstr>Title slide</vt:lpstr>
      <vt:lpstr>Thank you</vt:lpstr>
      <vt:lpstr>Magical Forests: all about forest biodiversity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the presentation here</dc:title>
  <dc:creator>Jamie Ross</dc:creator>
  <cp:lastModifiedBy>Natanya Dreyer</cp:lastModifiedBy>
  <cp:revision>29</cp:revision>
  <cp:lastPrinted>2019-02-26T14:00:47Z</cp:lastPrinted>
  <dcterms:created xsi:type="dcterms:W3CDTF">2020-01-16T13:31:39Z</dcterms:created>
  <dcterms:modified xsi:type="dcterms:W3CDTF">2020-06-12T07:23:20Z</dcterms:modified>
</cp:coreProperties>
</file>