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25" r:id="rId2"/>
    <p:sldMasterId id="2147483719" r:id="rId3"/>
    <p:sldMasterId id="2147483690" r:id="rId4"/>
    <p:sldMasterId id="2147483678" r:id="rId5"/>
    <p:sldMasterId id="2147483738" r:id="rId6"/>
    <p:sldMasterId id="2147483716" r:id="rId7"/>
    <p:sldMasterId id="2147483714" r:id="rId8"/>
  </p:sldMasterIdLst>
  <p:notesMasterIdLst>
    <p:notesMasterId r:id="rId19"/>
  </p:notesMasterIdLst>
  <p:handoutMasterIdLst>
    <p:handoutMasterId r:id="rId20"/>
  </p:handoutMasterIdLst>
  <p:sldIdLst>
    <p:sldId id="263" r:id="rId9"/>
    <p:sldId id="272" r:id="rId10"/>
    <p:sldId id="257" r:id="rId11"/>
    <p:sldId id="283" r:id="rId12"/>
    <p:sldId id="276" r:id="rId13"/>
    <p:sldId id="281" r:id="rId14"/>
    <p:sldId id="287" r:id="rId15"/>
    <p:sldId id="295" r:id="rId16"/>
    <p:sldId id="328" r:id="rId17"/>
    <p:sldId id="269"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71"/>
    <a:srgbClr val="005B7F"/>
    <a:srgbClr val="AED242"/>
    <a:srgbClr val="299DCC"/>
    <a:srgbClr val="649C2C"/>
    <a:srgbClr val="A3C42A"/>
    <a:srgbClr val="2181A7"/>
    <a:srgbClr val="CAE454"/>
    <a:srgbClr val="B3D335"/>
    <a:srgbClr val="298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3" autoAdjust="0"/>
    <p:restoredTop sz="79221" autoAdjust="0"/>
  </p:normalViewPr>
  <p:slideViewPr>
    <p:cSldViewPr snapToGrid="0">
      <p:cViewPr varScale="1">
        <p:scale>
          <a:sx n="57" d="100"/>
          <a:sy n="57" d="100"/>
        </p:scale>
        <p:origin x="1794" y="66"/>
      </p:cViewPr>
      <p:guideLst/>
    </p:cSldViewPr>
  </p:slideViewPr>
  <p:notesTextViewPr>
    <p:cViewPr>
      <p:scale>
        <a:sx n="1" d="1"/>
        <a:sy n="1" d="1"/>
      </p:scale>
      <p:origin x="0" y="0"/>
    </p:cViewPr>
  </p:notesTextViewPr>
  <p:notesViewPr>
    <p:cSldViewPr snapToGrid="0">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5B7F"/>
                </a:solidFill>
                <a:latin typeface="+mn-lt"/>
                <a:ea typeface="+mn-ea"/>
                <a:cs typeface="+mn-cs"/>
              </a:defRPr>
            </a:pPr>
            <a:r>
              <a:rPr lang="en-ZA" baseline="0" dirty="0">
                <a:solidFill>
                  <a:srgbClr val="005B7F"/>
                </a:solidFill>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5B7F"/>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05B7F"/>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C155A-F5B4-4B1D-A339-519E3C40A9D7}"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42D8CCEE-9DAB-46E9-96C2-9DB354B7A5F9}">
      <dgm:prSet custT="1"/>
      <dgm:spPr>
        <a:solidFill>
          <a:srgbClr val="005B7F"/>
        </a:solidFill>
      </dgm:spPr>
      <dgm:t>
        <a:bodyPr/>
        <a:lstStyle/>
        <a:p>
          <a:r>
            <a:rPr lang="en-US" sz="2000" dirty="0"/>
            <a:t>Desktop screening</a:t>
          </a:r>
        </a:p>
      </dgm:t>
    </dgm:pt>
    <dgm:pt modelId="{34692D98-B9DC-4167-9493-808975EF89A5}" type="sibTrans" cxnId="{58E2F889-4381-4743-B41C-DE3E06D410BA}">
      <dgm:prSet/>
      <dgm:spPr>
        <a:solidFill>
          <a:srgbClr val="CAE454"/>
        </a:solidFill>
        <a:ln>
          <a:noFill/>
        </a:ln>
      </dgm:spPr>
      <dgm:t>
        <a:bodyPr/>
        <a:lstStyle/>
        <a:p>
          <a:endParaRPr lang="en-US"/>
        </a:p>
      </dgm:t>
    </dgm:pt>
    <dgm:pt modelId="{F8A323E3-A346-4675-8F5B-9CF59B92F0FE}" type="parTrans" cxnId="{58E2F889-4381-4743-B41C-DE3E06D410BA}">
      <dgm:prSet/>
      <dgm:spPr/>
      <dgm:t>
        <a:bodyPr/>
        <a:lstStyle/>
        <a:p>
          <a:endParaRPr lang="en-US"/>
        </a:p>
      </dgm:t>
    </dgm:pt>
    <dgm:pt modelId="{F4097C16-6FD7-449C-BF81-AF8BC8322437}">
      <dgm:prSet custT="1"/>
      <dgm:spPr>
        <a:solidFill>
          <a:srgbClr val="005B7F"/>
        </a:solidFill>
      </dgm:spPr>
      <dgm:t>
        <a:bodyPr/>
        <a:lstStyle/>
        <a:p>
          <a:r>
            <a:rPr lang="en-US" sz="2000" dirty="0"/>
            <a:t>Site visit</a:t>
          </a:r>
        </a:p>
      </dgm:t>
    </dgm:pt>
    <dgm:pt modelId="{9EFAF4A6-509F-46F8-9A6A-F56B0E18532B}" type="sibTrans" cxnId="{3F99BFD3-01EB-4E4E-832F-5745DF7FC5D2}">
      <dgm:prSet/>
      <dgm:spPr>
        <a:solidFill>
          <a:srgbClr val="CAE454"/>
        </a:solidFill>
        <a:ln>
          <a:noFill/>
        </a:ln>
      </dgm:spPr>
      <dgm:t>
        <a:bodyPr/>
        <a:lstStyle/>
        <a:p>
          <a:endParaRPr lang="en-US"/>
        </a:p>
      </dgm:t>
    </dgm:pt>
    <dgm:pt modelId="{0A3D36E4-72E5-4919-9EDD-53D300D4A017}" type="parTrans" cxnId="{3F99BFD3-01EB-4E4E-832F-5745DF7FC5D2}">
      <dgm:prSet/>
      <dgm:spPr/>
      <dgm:t>
        <a:bodyPr/>
        <a:lstStyle/>
        <a:p>
          <a:endParaRPr lang="en-US"/>
        </a:p>
      </dgm:t>
    </dgm:pt>
    <dgm:pt modelId="{2408049F-E450-4E0D-8F11-9EFB1205DC9B}">
      <dgm:prSet custT="1"/>
      <dgm:spPr>
        <a:solidFill>
          <a:srgbClr val="005B7F"/>
        </a:solidFill>
      </dgm:spPr>
      <dgm:t>
        <a:bodyPr/>
        <a:lstStyle/>
        <a:p>
          <a:r>
            <a:rPr lang="en-US" sz="2000" dirty="0"/>
            <a:t>Status assigned for biodiversity value</a:t>
          </a:r>
        </a:p>
      </dgm:t>
    </dgm:pt>
    <dgm:pt modelId="{7DB6F7D4-9F83-4DAE-8714-AC9DB50E7758}" type="sibTrans" cxnId="{C561DC78-965F-442B-8CF4-8BFC71A49F67}">
      <dgm:prSet/>
      <dgm:spPr/>
      <dgm:t>
        <a:bodyPr/>
        <a:lstStyle/>
        <a:p>
          <a:endParaRPr lang="en-US"/>
        </a:p>
      </dgm:t>
    </dgm:pt>
    <dgm:pt modelId="{2C1CB64F-7090-46E7-9D40-329F74619DC3}" type="parTrans" cxnId="{C561DC78-965F-442B-8CF4-8BFC71A49F67}">
      <dgm:prSet/>
      <dgm:spPr/>
      <dgm:t>
        <a:bodyPr/>
        <a:lstStyle/>
        <a:p>
          <a:endParaRPr lang="en-US"/>
        </a:p>
      </dgm:t>
    </dgm:pt>
    <dgm:pt modelId="{D6257598-FC2E-4AE2-85EC-F68BF497B1BB}">
      <dgm:prSet custT="1"/>
      <dgm:spPr>
        <a:solidFill>
          <a:srgbClr val="005B7F"/>
        </a:solidFill>
      </dgm:spPr>
      <dgm:t>
        <a:bodyPr/>
        <a:lstStyle/>
        <a:p>
          <a:r>
            <a:rPr lang="en-US" sz="2000" dirty="0"/>
            <a:t>Present to WCPAES Review Committee</a:t>
          </a:r>
        </a:p>
      </dgm:t>
    </dgm:pt>
    <dgm:pt modelId="{EACE2052-44D7-4B83-9DC1-5FB78BBA006F}" type="parTrans" cxnId="{43BAB01F-9775-445E-9A04-34315C1B2EE3}">
      <dgm:prSet/>
      <dgm:spPr/>
      <dgm:t>
        <a:bodyPr/>
        <a:lstStyle/>
        <a:p>
          <a:endParaRPr lang="en-US"/>
        </a:p>
      </dgm:t>
    </dgm:pt>
    <dgm:pt modelId="{2F5AC337-6E7A-4615-957F-E016E5A89515}" type="sibTrans" cxnId="{43BAB01F-9775-445E-9A04-34315C1B2EE3}">
      <dgm:prSet/>
      <dgm:spPr>
        <a:solidFill>
          <a:srgbClr val="CAE454"/>
        </a:solidFill>
        <a:ln>
          <a:noFill/>
        </a:ln>
      </dgm:spPr>
      <dgm:t>
        <a:bodyPr/>
        <a:lstStyle/>
        <a:p>
          <a:endParaRPr lang="en-US"/>
        </a:p>
      </dgm:t>
    </dgm:pt>
    <dgm:pt modelId="{DBB484E9-446A-4030-9CEE-072902F97DE4}" type="pres">
      <dgm:prSet presAssocID="{0F2C155A-F5B4-4B1D-A339-519E3C40A9D7}" presName="outerComposite" presStyleCnt="0">
        <dgm:presLayoutVars>
          <dgm:chMax val="5"/>
          <dgm:dir/>
          <dgm:resizeHandles val="exact"/>
        </dgm:presLayoutVars>
      </dgm:prSet>
      <dgm:spPr/>
    </dgm:pt>
    <dgm:pt modelId="{162EC02C-A90A-4725-A081-889DA461D0CC}" type="pres">
      <dgm:prSet presAssocID="{0F2C155A-F5B4-4B1D-A339-519E3C40A9D7}" presName="dummyMaxCanvas" presStyleCnt="0">
        <dgm:presLayoutVars/>
      </dgm:prSet>
      <dgm:spPr/>
    </dgm:pt>
    <dgm:pt modelId="{D529B9AD-64A4-4797-8187-E392B491F106}" type="pres">
      <dgm:prSet presAssocID="{0F2C155A-F5B4-4B1D-A339-519E3C40A9D7}" presName="FourNodes_1" presStyleLbl="node1" presStyleIdx="0" presStyleCnt="4">
        <dgm:presLayoutVars>
          <dgm:bulletEnabled val="1"/>
        </dgm:presLayoutVars>
      </dgm:prSet>
      <dgm:spPr/>
    </dgm:pt>
    <dgm:pt modelId="{36CF1DE1-4179-4FB6-8B83-E269496A6322}" type="pres">
      <dgm:prSet presAssocID="{0F2C155A-F5B4-4B1D-A339-519E3C40A9D7}" presName="FourNodes_2" presStyleLbl="node1" presStyleIdx="1" presStyleCnt="4">
        <dgm:presLayoutVars>
          <dgm:bulletEnabled val="1"/>
        </dgm:presLayoutVars>
      </dgm:prSet>
      <dgm:spPr/>
    </dgm:pt>
    <dgm:pt modelId="{854625D4-E551-4BC8-8BE5-F760753F0749}" type="pres">
      <dgm:prSet presAssocID="{0F2C155A-F5B4-4B1D-A339-519E3C40A9D7}" presName="FourNodes_3" presStyleLbl="node1" presStyleIdx="2" presStyleCnt="4">
        <dgm:presLayoutVars>
          <dgm:bulletEnabled val="1"/>
        </dgm:presLayoutVars>
      </dgm:prSet>
      <dgm:spPr/>
    </dgm:pt>
    <dgm:pt modelId="{A433C4F1-4884-4ACA-AC39-8B77CF1D1A9B}" type="pres">
      <dgm:prSet presAssocID="{0F2C155A-F5B4-4B1D-A339-519E3C40A9D7}" presName="FourNodes_4" presStyleLbl="node1" presStyleIdx="3" presStyleCnt="4">
        <dgm:presLayoutVars>
          <dgm:bulletEnabled val="1"/>
        </dgm:presLayoutVars>
      </dgm:prSet>
      <dgm:spPr/>
    </dgm:pt>
    <dgm:pt modelId="{A907943D-3166-41EF-B76D-55F12EB6F777}" type="pres">
      <dgm:prSet presAssocID="{0F2C155A-F5B4-4B1D-A339-519E3C40A9D7}" presName="FourConn_1-2" presStyleLbl="fgAccFollowNode1" presStyleIdx="0" presStyleCnt="3">
        <dgm:presLayoutVars>
          <dgm:bulletEnabled val="1"/>
        </dgm:presLayoutVars>
      </dgm:prSet>
      <dgm:spPr/>
    </dgm:pt>
    <dgm:pt modelId="{657FD57F-7F78-482B-9765-9EEE3BDDBB2A}" type="pres">
      <dgm:prSet presAssocID="{0F2C155A-F5B4-4B1D-A339-519E3C40A9D7}" presName="FourConn_2-3" presStyleLbl="fgAccFollowNode1" presStyleIdx="1" presStyleCnt="3">
        <dgm:presLayoutVars>
          <dgm:bulletEnabled val="1"/>
        </dgm:presLayoutVars>
      </dgm:prSet>
      <dgm:spPr/>
    </dgm:pt>
    <dgm:pt modelId="{0C234196-1C46-44B3-AD55-0CCE431127C5}" type="pres">
      <dgm:prSet presAssocID="{0F2C155A-F5B4-4B1D-A339-519E3C40A9D7}" presName="FourConn_3-4" presStyleLbl="fgAccFollowNode1" presStyleIdx="2" presStyleCnt="3">
        <dgm:presLayoutVars>
          <dgm:bulletEnabled val="1"/>
        </dgm:presLayoutVars>
      </dgm:prSet>
      <dgm:spPr/>
    </dgm:pt>
    <dgm:pt modelId="{8AB14FC5-4661-4F04-8F08-5BF65B331916}" type="pres">
      <dgm:prSet presAssocID="{0F2C155A-F5B4-4B1D-A339-519E3C40A9D7}" presName="FourNodes_1_text" presStyleLbl="node1" presStyleIdx="3" presStyleCnt="4">
        <dgm:presLayoutVars>
          <dgm:bulletEnabled val="1"/>
        </dgm:presLayoutVars>
      </dgm:prSet>
      <dgm:spPr/>
    </dgm:pt>
    <dgm:pt modelId="{1464568E-2892-46B4-BE82-FF57B4F22E12}" type="pres">
      <dgm:prSet presAssocID="{0F2C155A-F5B4-4B1D-A339-519E3C40A9D7}" presName="FourNodes_2_text" presStyleLbl="node1" presStyleIdx="3" presStyleCnt="4">
        <dgm:presLayoutVars>
          <dgm:bulletEnabled val="1"/>
        </dgm:presLayoutVars>
      </dgm:prSet>
      <dgm:spPr/>
    </dgm:pt>
    <dgm:pt modelId="{D76BDAFC-E16C-4E30-9E80-69033204E49E}" type="pres">
      <dgm:prSet presAssocID="{0F2C155A-F5B4-4B1D-A339-519E3C40A9D7}" presName="FourNodes_3_text" presStyleLbl="node1" presStyleIdx="3" presStyleCnt="4">
        <dgm:presLayoutVars>
          <dgm:bulletEnabled val="1"/>
        </dgm:presLayoutVars>
      </dgm:prSet>
      <dgm:spPr/>
    </dgm:pt>
    <dgm:pt modelId="{3821922A-CCA6-4D31-B7F4-C31491C25898}" type="pres">
      <dgm:prSet presAssocID="{0F2C155A-F5B4-4B1D-A339-519E3C40A9D7}" presName="FourNodes_4_text" presStyleLbl="node1" presStyleIdx="3" presStyleCnt="4">
        <dgm:presLayoutVars>
          <dgm:bulletEnabled val="1"/>
        </dgm:presLayoutVars>
      </dgm:prSet>
      <dgm:spPr/>
    </dgm:pt>
  </dgm:ptLst>
  <dgm:cxnLst>
    <dgm:cxn modelId="{53DC300A-1CCC-4AF9-8F34-C47206DA036F}" type="presOf" srcId="{F4097C16-6FD7-449C-BF81-AF8BC8322437}" destId="{1464568E-2892-46B4-BE82-FF57B4F22E12}" srcOrd="1" destOrd="0" presId="urn:microsoft.com/office/officeart/2005/8/layout/vProcess5"/>
    <dgm:cxn modelId="{63D81B1E-43A2-48C9-A8D8-2A8D9EB6A894}" type="presOf" srcId="{9EFAF4A6-509F-46F8-9A6A-F56B0E18532B}" destId="{657FD57F-7F78-482B-9765-9EEE3BDDBB2A}" srcOrd="0" destOrd="0" presId="urn:microsoft.com/office/officeart/2005/8/layout/vProcess5"/>
    <dgm:cxn modelId="{43BAB01F-9775-445E-9A04-34315C1B2EE3}" srcId="{0F2C155A-F5B4-4B1D-A339-519E3C40A9D7}" destId="{D6257598-FC2E-4AE2-85EC-F68BF497B1BB}" srcOrd="2" destOrd="0" parTransId="{EACE2052-44D7-4B83-9DC1-5FB78BBA006F}" sibTransId="{2F5AC337-6E7A-4615-957F-E016E5A89515}"/>
    <dgm:cxn modelId="{9C038727-585C-42CD-8CD7-604BE6B09A64}" type="presOf" srcId="{D6257598-FC2E-4AE2-85EC-F68BF497B1BB}" destId="{854625D4-E551-4BC8-8BE5-F760753F0749}" srcOrd="0" destOrd="0" presId="urn:microsoft.com/office/officeart/2005/8/layout/vProcess5"/>
    <dgm:cxn modelId="{8250C45B-D654-4F29-9A4A-D054D23FA09D}" type="presOf" srcId="{F4097C16-6FD7-449C-BF81-AF8BC8322437}" destId="{36CF1DE1-4179-4FB6-8B83-E269496A6322}" srcOrd="0" destOrd="0" presId="urn:microsoft.com/office/officeart/2005/8/layout/vProcess5"/>
    <dgm:cxn modelId="{CA7F2E5E-F1B0-452E-94A0-EC9DC0CF6699}" type="presOf" srcId="{D6257598-FC2E-4AE2-85EC-F68BF497B1BB}" destId="{D76BDAFC-E16C-4E30-9E80-69033204E49E}" srcOrd="1" destOrd="0" presId="urn:microsoft.com/office/officeart/2005/8/layout/vProcess5"/>
    <dgm:cxn modelId="{018CD46F-7123-499A-9DE8-8E1B37CA9FA9}" type="presOf" srcId="{2408049F-E450-4E0D-8F11-9EFB1205DC9B}" destId="{3821922A-CCA6-4D31-B7F4-C31491C25898}" srcOrd="1" destOrd="0" presId="urn:microsoft.com/office/officeart/2005/8/layout/vProcess5"/>
    <dgm:cxn modelId="{C561DC78-965F-442B-8CF4-8BFC71A49F67}" srcId="{0F2C155A-F5B4-4B1D-A339-519E3C40A9D7}" destId="{2408049F-E450-4E0D-8F11-9EFB1205DC9B}" srcOrd="3" destOrd="0" parTransId="{2C1CB64F-7090-46E7-9D40-329F74619DC3}" sibTransId="{7DB6F7D4-9F83-4DAE-8714-AC9DB50E7758}"/>
    <dgm:cxn modelId="{7686887F-F0C2-446C-AF01-83EB5340D1D7}" type="presOf" srcId="{2F5AC337-6E7A-4615-957F-E016E5A89515}" destId="{0C234196-1C46-44B3-AD55-0CCE431127C5}" srcOrd="0" destOrd="0" presId="urn:microsoft.com/office/officeart/2005/8/layout/vProcess5"/>
    <dgm:cxn modelId="{43A19D7F-8B0F-4503-8D9B-227133364598}" type="presOf" srcId="{42D8CCEE-9DAB-46E9-96C2-9DB354B7A5F9}" destId="{8AB14FC5-4661-4F04-8F08-5BF65B331916}" srcOrd="1" destOrd="0" presId="urn:microsoft.com/office/officeart/2005/8/layout/vProcess5"/>
    <dgm:cxn modelId="{D9238189-C7CF-4AA6-9C5B-9EC2D2E55BEE}" type="presOf" srcId="{34692D98-B9DC-4167-9493-808975EF89A5}" destId="{A907943D-3166-41EF-B76D-55F12EB6F777}" srcOrd="0" destOrd="0" presId="urn:microsoft.com/office/officeart/2005/8/layout/vProcess5"/>
    <dgm:cxn modelId="{58E2F889-4381-4743-B41C-DE3E06D410BA}" srcId="{0F2C155A-F5B4-4B1D-A339-519E3C40A9D7}" destId="{42D8CCEE-9DAB-46E9-96C2-9DB354B7A5F9}" srcOrd="0" destOrd="0" parTransId="{F8A323E3-A346-4675-8F5B-9CF59B92F0FE}" sibTransId="{34692D98-B9DC-4167-9493-808975EF89A5}"/>
    <dgm:cxn modelId="{780DB6B9-AF7F-4712-9757-135C038DDF4B}" type="presOf" srcId="{2408049F-E450-4E0D-8F11-9EFB1205DC9B}" destId="{A433C4F1-4884-4ACA-AC39-8B77CF1D1A9B}" srcOrd="0" destOrd="0" presId="urn:microsoft.com/office/officeart/2005/8/layout/vProcess5"/>
    <dgm:cxn modelId="{6FBF82C9-4F95-4335-9098-22EA6B557AB8}" type="presOf" srcId="{42D8CCEE-9DAB-46E9-96C2-9DB354B7A5F9}" destId="{D529B9AD-64A4-4797-8187-E392B491F106}" srcOrd="0" destOrd="0" presId="urn:microsoft.com/office/officeart/2005/8/layout/vProcess5"/>
    <dgm:cxn modelId="{7171CCCC-D514-4FB2-AE38-39E6B20440B7}" type="presOf" srcId="{0F2C155A-F5B4-4B1D-A339-519E3C40A9D7}" destId="{DBB484E9-446A-4030-9CEE-072902F97DE4}" srcOrd="0" destOrd="0" presId="urn:microsoft.com/office/officeart/2005/8/layout/vProcess5"/>
    <dgm:cxn modelId="{3F99BFD3-01EB-4E4E-832F-5745DF7FC5D2}" srcId="{0F2C155A-F5B4-4B1D-A339-519E3C40A9D7}" destId="{F4097C16-6FD7-449C-BF81-AF8BC8322437}" srcOrd="1" destOrd="0" parTransId="{0A3D36E4-72E5-4919-9EDD-53D300D4A017}" sibTransId="{9EFAF4A6-509F-46F8-9A6A-F56B0E18532B}"/>
    <dgm:cxn modelId="{D1C3ABCC-6146-4524-A621-2D801355CAA8}" type="presParOf" srcId="{DBB484E9-446A-4030-9CEE-072902F97DE4}" destId="{162EC02C-A90A-4725-A081-889DA461D0CC}" srcOrd="0" destOrd="0" presId="urn:microsoft.com/office/officeart/2005/8/layout/vProcess5"/>
    <dgm:cxn modelId="{BDF4B722-B398-427A-B900-4F9765E6A7F0}" type="presParOf" srcId="{DBB484E9-446A-4030-9CEE-072902F97DE4}" destId="{D529B9AD-64A4-4797-8187-E392B491F106}" srcOrd="1" destOrd="0" presId="urn:microsoft.com/office/officeart/2005/8/layout/vProcess5"/>
    <dgm:cxn modelId="{CD53E58F-2212-4A5C-99A9-324BF5E136AA}" type="presParOf" srcId="{DBB484E9-446A-4030-9CEE-072902F97DE4}" destId="{36CF1DE1-4179-4FB6-8B83-E269496A6322}" srcOrd="2" destOrd="0" presId="urn:microsoft.com/office/officeart/2005/8/layout/vProcess5"/>
    <dgm:cxn modelId="{FB04E536-B6E4-4300-AC47-B5EF486A8799}" type="presParOf" srcId="{DBB484E9-446A-4030-9CEE-072902F97DE4}" destId="{854625D4-E551-4BC8-8BE5-F760753F0749}" srcOrd="3" destOrd="0" presId="urn:microsoft.com/office/officeart/2005/8/layout/vProcess5"/>
    <dgm:cxn modelId="{DC861CF3-8262-46F7-8EE5-014C468FD45A}" type="presParOf" srcId="{DBB484E9-446A-4030-9CEE-072902F97DE4}" destId="{A433C4F1-4884-4ACA-AC39-8B77CF1D1A9B}" srcOrd="4" destOrd="0" presId="urn:microsoft.com/office/officeart/2005/8/layout/vProcess5"/>
    <dgm:cxn modelId="{0E188D55-25B5-4AA8-8721-67E411A69494}" type="presParOf" srcId="{DBB484E9-446A-4030-9CEE-072902F97DE4}" destId="{A907943D-3166-41EF-B76D-55F12EB6F777}" srcOrd="5" destOrd="0" presId="urn:microsoft.com/office/officeart/2005/8/layout/vProcess5"/>
    <dgm:cxn modelId="{D68BA34E-D828-4423-9907-84B14A6395B4}" type="presParOf" srcId="{DBB484E9-446A-4030-9CEE-072902F97DE4}" destId="{657FD57F-7F78-482B-9765-9EEE3BDDBB2A}" srcOrd="6" destOrd="0" presId="urn:microsoft.com/office/officeart/2005/8/layout/vProcess5"/>
    <dgm:cxn modelId="{E6262FD6-0839-4143-8A6D-C7320DF3A0C1}" type="presParOf" srcId="{DBB484E9-446A-4030-9CEE-072902F97DE4}" destId="{0C234196-1C46-44B3-AD55-0CCE431127C5}" srcOrd="7" destOrd="0" presId="urn:microsoft.com/office/officeart/2005/8/layout/vProcess5"/>
    <dgm:cxn modelId="{E75C8707-38EE-44C9-BE9D-BCE60DA2E77C}" type="presParOf" srcId="{DBB484E9-446A-4030-9CEE-072902F97DE4}" destId="{8AB14FC5-4661-4F04-8F08-5BF65B331916}" srcOrd="8" destOrd="0" presId="urn:microsoft.com/office/officeart/2005/8/layout/vProcess5"/>
    <dgm:cxn modelId="{2643707F-2B55-453C-9DB4-D85CE078E684}" type="presParOf" srcId="{DBB484E9-446A-4030-9CEE-072902F97DE4}" destId="{1464568E-2892-46B4-BE82-FF57B4F22E12}" srcOrd="9" destOrd="0" presId="urn:microsoft.com/office/officeart/2005/8/layout/vProcess5"/>
    <dgm:cxn modelId="{152E1D77-C52D-43BA-96B2-011D3CFD562A}" type="presParOf" srcId="{DBB484E9-446A-4030-9CEE-072902F97DE4}" destId="{D76BDAFC-E16C-4E30-9E80-69033204E49E}" srcOrd="10" destOrd="0" presId="urn:microsoft.com/office/officeart/2005/8/layout/vProcess5"/>
    <dgm:cxn modelId="{9A451F8F-0F0D-48B4-96D3-0CEE2109D6DC}" type="presParOf" srcId="{DBB484E9-446A-4030-9CEE-072902F97DE4}" destId="{3821922A-CCA6-4D31-B7F4-C31491C25898}"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C155A-F5B4-4B1D-A339-519E3C40A9D7}"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BE26C5F0-4235-4C07-91E9-21F4EECC729A}">
      <dgm:prSet phldrT="[Text]" custT="1"/>
      <dgm:spPr>
        <a:solidFill>
          <a:srgbClr val="005B7F"/>
        </a:solidFill>
      </dgm:spPr>
      <dgm:t>
        <a:bodyPr/>
        <a:lstStyle/>
        <a:p>
          <a:r>
            <a:rPr lang="en-US" sz="2000" dirty="0"/>
            <a:t>Administrative and legal process</a:t>
          </a:r>
        </a:p>
      </dgm:t>
    </dgm:pt>
    <dgm:pt modelId="{E5353BAD-8B78-4FEA-9C57-9BBD5091614E}" type="parTrans" cxnId="{8558ACED-CCEF-42EF-9C8E-DCFC802A636F}">
      <dgm:prSet/>
      <dgm:spPr/>
      <dgm:t>
        <a:bodyPr/>
        <a:lstStyle/>
        <a:p>
          <a:endParaRPr lang="en-US"/>
        </a:p>
      </dgm:t>
    </dgm:pt>
    <dgm:pt modelId="{2C7BEBBD-5508-4A41-9013-476EE7C3986B}" type="sibTrans" cxnId="{8558ACED-CCEF-42EF-9C8E-DCFC802A636F}">
      <dgm:prSet/>
      <dgm:spPr>
        <a:solidFill>
          <a:srgbClr val="CAE454"/>
        </a:solidFill>
        <a:ln>
          <a:noFill/>
        </a:ln>
      </dgm:spPr>
      <dgm:t>
        <a:bodyPr/>
        <a:lstStyle/>
        <a:p>
          <a:endParaRPr lang="en-US"/>
        </a:p>
      </dgm:t>
    </dgm:pt>
    <dgm:pt modelId="{42D8CCEE-9DAB-46E9-96C2-9DB354B7A5F9}">
      <dgm:prSet custT="1"/>
      <dgm:spPr>
        <a:solidFill>
          <a:srgbClr val="005B7F"/>
        </a:solidFill>
      </dgm:spPr>
      <dgm:t>
        <a:bodyPr/>
        <a:lstStyle/>
        <a:p>
          <a:r>
            <a:rPr lang="en-US" sz="2000" dirty="0"/>
            <a:t>Official declaration</a:t>
          </a:r>
        </a:p>
      </dgm:t>
    </dgm:pt>
    <dgm:pt modelId="{34692D98-B9DC-4167-9493-808975EF89A5}" type="sibTrans" cxnId="{58E2F889-4381-4743-B41C-DE3E06D410BA}">
      <dgm:prSet/>
      <dgm:spPr>
        <a:solidFill>
          <a:srgbClr val="CAE454"/>
        </a:solidFill>
        <a:ln>
          <a:noFill/>
        </a:ln>
      </dgm:spPr>
      <dgm:t>
        <a:bodyPr/>
        <a:lstStyle/>
        <a:p>
          <a:endParaRPr lang="en-US"/>
        </a:p>
      </dgm:t>
    </dgm:pt>
    <dgm:pt modelId="{F8A323E3-A346-4675-8F5B-9CF59B92F0FE}" type="parTrans" cxnId="{58E2F889-4381-4743-B41C-DE3E06D410BA}">
      <dgm:prSet/>
      <dgm:spPr/>
      <dgm:t>
        <a:bodyPr/>
        <a:lstStyle/>
        <a:p>
          <a:endParaRPr lang="en-US"/>
        </a:p>
      </dgm:t>
    </dgm:pt>
    <dgm:pt modelId="{30A78648-8D05-477B-A0AB-3B315B4957AF}">
      <dgm:prSet custT="1"/>
      <dgm:spPr>
        <a:solidFill>
          <a:srgbClr val="005B7F"/>
        </a:solidFill>
      </dgm:spPr>
      <dgm:t>
        <a:bodyPr/>
        <a:lstStyle/>
        <a:p>
          <a:r>
            <a:rPr lang="en-US" sz="2000" dirty="0"/>
            <a:t>CapeNature audits regularly</a:t>
          </a:r>
        </a:p>
      </dgm:t>
    </dgm:pt>
    <dgm:pt modelId="{6B8C3403-09BC-419B-8CCA-3EC895EE8B75}" type="sibTrans" cxnId="{A3A53741-4593-45D1-BDB4-85334F0B1F66}">
      <dgm:prSet/>
      <dgm:spPr>
        <a:solidFill>
          <a:srgbClr val="CAE454"/>
        </a:solidFill>
        <a:ln>
          <a:noFill/>
        </a:ln>
      </dgm:spPr>
      <dgm:t>
        <a:bodyPr/>
        <a:lstStyle/>
        <a:p>
          <a:endParaRPr lang="en-US"/>
        </a:p>
      </dgm:t>
    </dgm:pt>
    <dgm:pt modelId="{876402F4-C5A4-4A51-B149-CC2FA1202609}" type="parTrans" cxnId="{A3A53741-4593-45D1-BDB4-85334F0B1F66}">
      <dgm:prSet/>
      <dgm:spPr/>
      <dgm:t>
        <a:bodyPr/>
        <a:lstStyle/>
        <a:p>
          <a:endParaRPr lang="en-US"/>
        </a:p>
      </dgm:t>
    </dgm:pt>
    <dgm:pt modelId="{2408049F-E450-4E0D-8F11-9EFB1205DC9B}">
      <dgm:prSet custT="1"/>
      <dgm:spPr>
        <a:solidFill>
          <a:srgbClr val="005B7F"/>
        </a:solidFill>
      </dgm:spPr>
      <dgm:t>
        <a:bodyPr/>
        <a:lstStyle/>
        <a:p>
          <a:r>
            <a:rPr lang="en-US" sz="2000" dirty="0"/>
            <a:t>Agreement subject to change</a:t>
          </a:r>
        </a:p>
      </dgm:t>
    </dgm:pt>
    <dgm:pt modelId="{7DB6F7D4-9F83-4DAE-8714-AC9DB50E7758}" type="sibTrans" cxnId="{C561DC78-965F-442B-8CF4-8BFC71A49F67}">
      <dgm:prSet/>
      <dgm:spPr/>
      <dgm:t>
        <a:bodyPr/>
        <a:lstStyle/>
        <a:p>
          <a:endParaRPr lang="en-US"/>
        </a:p>
      </dgm:t>
    </dgm:pt>
    <dgm:pt modelId="{2C1CB64F-7090-46E7-9D40-329F74619DC3}" type="parTrans" cxnId="{C561DC78-965F-442B-8CF4-8BFC71A49F67}">
      <dgm:prSet/>
      <dgm:spPr/>
      <dgm:t>
        <a:bodyPr/>
        <a:lstStyle/>
        <a:p>
          <a:endParaRPr lang="en-US"/>
        </a:p>
      </dgm:t>
    </dgm:pt>
    <dgm:pt modelId="{DBB484E9-446A-4030-9CEE-072902F97DE4}" type="pres">
      <dgm:prSet presAssocID="{0F2C155A-F5B4-4B1D-A339-519E3C40A9D7}" presName="outerComposite" presStyleCnt="0">
        <dgm:presLayoutVars>
          <dgm:chMax val="5"/>
          <dgm:dir/>
          <dgm:resizeHandles val="exact"/>
        </dgm:presLayoutVars>
      </dgm:prSet>
      <dgm:spPr/>
    </dgm:pt>
    <dgm:pt modelId="{162EC02C-A90A-4725-A081-889DA461D0CC}" type="pres">
      <dgm:prSet presAssocID="{0F2C155A-F5B4-4B1D-A339-519E3C40A9D7}" presName="dummyMaxCanvas" presStyleCnt="0">
        <dgm:presLayoutVars/>
      </dgm:prSet>
      <dgm:spPr/>
    </dgm:pt>
    <dgm:pt modelId="{572FA296-9098-4387-B55B-8C4DC0469D91}" type="pres">
      <dgm:prSet presAssocID="{0F2C155A-F5B4-4B1D-A339-519E3C40A9D7}" presName="FourNodes_1" presStyleLbl="node1" presStyleIdx="0" presStyleCnt="4">
        <dgm:presLayoutVars>
          <dgm:bulletEnabled val="1"/>
        </dgm:presLayoutVars>
      </dgm:prSet>
      <dgm:spPr/>
    </dgm:pt>
    <dgm:pt modelId="{661942E5-2EFB-43A0-B602-2EE7C3A07CAA}" type="pres">
      <dgm:prSet presAssocID="{0F2C155A-F5B4-4B1D-A339-519E3C40A9D7}" presName="FourNodes_2" presStyleLbl="node1" presStyleIdx="1" presStyleCnt="4">
        <dgm:presLayoutVars>
          <dgm:bulletEnabled val="1"/>
        </dgm:presLayoutVars>
      </dgm:prSet>
      <dgm:spPr/>
    </dgm:pt>
    <dgm:pt modelId="{34C3BE6E-D4A9-47A2-AF8B-FE3D52AF5B97}" type="pres">
      <dgm:prSet presAssocID="{0F2C155A-F5B4-4B1D-A339-519E3C40A9D7}" presName="FourNodes_3" presStyleLbl="node1" presStyleIdx="2" presStyleCnt="4">
        <dgm:presLayoutVars>
          <dgm:bulletEnabled val="1"/>
        </dgm:presLayoutVars>
      </dgm:prSet>
      <dgm:spPr/>
    </dgm:pt>
    <dgm:pt modelId="{243BFBC4-1E52-4894-A1C7-F07C3557A55D}" type="pres">
      <dgm:prSet presAssocID="{0F2C155A-F5B4-4B1D-A339-519E3C40A9D7}" presName="FourNodes_4" presStyleLbl="node1" presStyleIdx="3" presStyleCnt="4">
        <dgm:presLayoutVars>
          <dgm:bulletEnabled val="1"/>
        </dgm:presLayoutVars>
      </dgm:prSet>
      <dgm:spPr/>
    </dgm:pt>
    <dgm:pt modelId="{9396B70E-B1C3-4B0A-A121-AE6B8B070D1A}" type="pres">
      <dgm:prSet presAssocID="{0F2C155A-F5B4-4B1D-A339-519E3C40A9D7}" presName="FourConn_1-2" presStyleLbl="fgAccFollowNode1" presStyleIdx="0" presStyleCnt="3">
        <dgm:presLayoutVars>
          <dgm:bulletEnabled val="1"/>
        </dgm:presLayoutVars>
      </dgm:prSet>
      <dgm:spPr/>
    </dgm:pt>
    <dgm:pt modelId="{DD8358E0-C0AE-4862-8AE8-7BE97C2D649F}" type="pres">
      <dgm:prSet presAssocID="{0F2C155A-F5B4-4B1D-A339-519E3C40A9D7}" presName="FourConn_2-3" presStyleLbl="fgAccFollowNode1" presStyleIdx="1" presStyleCnt="3">
        <dgm:presLayoutVars>
          <dgm:bulletEnabled val="1"/>
        </dgm:presLayoutVars>
      </dgm:prSet>
      <dgm:spPr/>
    </dgm:pt>
    <dgm:pt modelId="{D1300D84-341A-4187-A05F-A315A7A5DBE0}" type="pres">
      <dgm:prSet presAssocID="{0F2C155A-F5B4-4B1D-A339-519E3C40A9D7}" presName="FourConn_3-4" presStyleLbl="fgAccFollowNode1" presStyleIdx="2" presStyleCnt="3">
        <dgm:presLayoutVars>
          <dgm:bulletEnabled val="1"/>
        </dgm:presLayoutVars>
      </dgm:prSet>
      <dgm:spPr/>
    </dgm:pt>
    <dgm:pt modelId="{B5ECAC6B-02B1-4EE9-8AC1-5301C85C63A3}" type="pres">
      <dgm:prSet presAssocID="{0F2C155A-F5B4-4B1D-A339-519E3C40A9D7}" presName="FourNodes_1_text" presStyleLbl="node1" presStyleIdx="3" presStyleCnt="4">
        <dgm:presLayoutVars>
          <dgm:bulletEnabled val="1"/>
        </dgm:presLayoutVars>
      </dgm:prSet>
      <dgm:spPr/>
    </dgm:pt>
    <dgm:pt modelId="{4E70A30A-A575-4575-94CA-C813D96AF87A}" type="pres">
      <dgm:prSet presAssocID="{0F2C155A-F5B4-4B1D-A339-519E3C40A9D7}" presName="FourNodes_2_text" presStyleLbl="node1" presStyleIdx="3" presStyleCnt="4">
        <dgm:presLayoutVars>
          <dgm:bulletEnabled val="1"/>
        </dgm:presLayoutVars>
      </dgm:prSet>
      <dgm:spPr/>
    </dgm:pt>
    <dgm:pt modelId="{D19E8590-03D8-4600-B17D-CAF5E458CD75}" type="pres">
      <dgm:prSet presAssocID="{0F2C155A-F5B4-4B1D-A339-519E3C40A9D7}" presName="FourNodes_3_text" presStyleLbl="node1" presStyleIdx="3" presStyleCnt="4">
        <dgm:presLayoutVars>
          <dgm:bulletEnabled val="1"/>
        </dgm:presLayoutVars>
      </dgm:prSet>
      <dgm:spPr/>
    </dgm:pt>
    <dgm:pt modelId="{E2093D87-FEB7-4DFC-8019-E90FF5B8F634}" type="pres">
      <dgm:prSet presAssocID="{0F2C155A-F5B4-4B1D-A339-519E3C40A9D7}" presName="FourNodes_4_text" presStyleLbl="node1" presStyleIdx="3" presStyleCnt="4">
        <dgm:presLayoutVars>
          <dgm:bulletEnabled val="1"/>
        </dgm:presLayoutVars>
      </dgm:prSet>
      <dgm:spPr/>
    </dgm:pt>
  </dgm:ptLst>
  <dgm:cxnLst>
    <dgm:cxn modelId="{D8D6F417-22E6-464D-BCE2-B9FE68AB6C38}" type="presOf" srcId="{BE26C5F0-4235-4C07-91E9-21F4EECC729A}" destId="{572FA296-9098-4387-B55B-8C4DC0469D91}" srcOrd="0" destOrd="0" presId="urn:microsoft.com/office/officeart/2005/8/layout/vProcess5"/>
    <dgm:cxn modelId="{688B961D-C72F-44A1-9A58-576B49864120}" type="presOf" srcId="{42D8CCEE-9DAB-46E9-96C2-9DB354B7A5F9}" destId="{4E70A30A-A575-4575-94CA-C813D96AF87A}" srcOrd="1" destOrd="0" presId="urn:microsoft.com/office/officeart/2005/8/layout/vProcess5"/>
    <dgm:cxn modelId="{A3A53741-4593-45D1-BDB4-85334F0B1F66}" srcId="{0F2C155A-F5B4-4B1D-A339-519E3C40A9D7}" destId="{30A78648-8D05-477B-A0AB-3B315B4957AF}" srcOrd="2" destOrd="0" parTransId="{876402F4-C5A4-4A51-B149-CC2FA1202609}" sibTransId="{6B8C3403-09BC-419B-8CCA-3EC895EE8B75}"/>
    <dgm:cxn modelId="{4FB22353-AEB7-4D33-AB95-D0367F56DD3B}" type="presOf" srcId="{42D8CCEE-9DAB-46E9-96C2-9DB354B7A5F9}" destId="{661942E5-2EFB-43A0-B602-2EE7C3A07CAA}" srcOrd="0" destOrd="0" presId="urn:microsoft.com/office/officeart/2005/8/layout/vProcess5"/>
    <dgm:cxn modelId="{C561DC78-965F-442B-8CF4-8BFC71A49F67}" srcId="{0F2C155A-F5B4-4B1D-A339-519E3C40A9D7}" destId="{2408049F-E450-4E0D-8F11-9EFB1205DC9B}" srcOrd="3" destOrd="0" parTransId="{2C1CB64F-7090-46E7-9D40-329F74619DC3}" sibTransId="{7DB6F7D4-9F83-4DAE-8714-AC9DB50E7758}"/>
    <dgm:cxn modelId="{F336E37F-E5B5-4002-AD9A-9FF22A270459}" type="presOf" srcId="{34692D98-B9DC-4167-9493-808975EF89A5}" destId="{DD8358E0-C0AE-4862-8AE8-7BE97C2D649F}" srcOrd="0" destOrd="0" presId="urn:microsoft.com/office/officeart/2005/8/layout/vProcess5"/>
    <dgm:cxn modelId="{51969684-E608-49C6-928D-1F7311F00135}" type="presOf" srcId="{6B8C3403-09BC-419B-8CCA-3EC895EE8B75}" destId="{D1300D84-341A-4187-A05F-A315A7A5DBE0}" srcOrd="0" destOrd="0" presId="urn:microsoft.com/office/officeart/2005/8/layout/vProcess5"/>
    <dgm:cxn modelId="{58E2F889-4381-4743-B41C-DE3E06D410BA}" srcId="{0F2C155A-F5B4-4B1D-A339-519E3C40A9D7}" destId="{42D8CCEE-9DAB-46E9-96C2-9DB354B7A5F9}" srcOrd="1" destOrd="0" parTransId="{F8A323E3-A346-4675-8F5B-9CF59B92F0FE}" sibTransId="{34692D98-B9DC-4167-9493-808975EF89A5}"/>
    <dgm:cxn modelId="{A09FEEA4-6254-4F1B-B79A-011A628D3817}" type="presOf" srcId="{BE26C5F0-4235-4C07-91E9-21F4EECC729A}" destId="{B5ECAC6B-02B1-4EE9-8AC1-5301C85C63A3}" srcOrd="1" destOrd="0" presId="urn:microsoft.com/office/officeart/2005/8/layout/vProcess5"/>
    <dgm:cxn modelId="{1C5A64B5-AFD9-4D94-A271-B4192FA15356}" type="presOf" srcId="{30A78648-8D05-477B-A0AB-3B315B4957AF}" destId="{D19E8590-03D8-4600-B17D-CAF5E458CD75}" srcOrd="1" destOrd="0" presId="urn:microsoft.com/office/officeart/2005/8/layout/vProcess5"/>
    <dgm:cxn modelId="{DA8225B6-C128-4B0A-BDDE-55FBE690AA9D}" type="presOf" srcId="{2408049F-E450-4E0D-8F11-9EFB1205DC9B}" destId="{243BFBC4-1E52-4894-A1C7-F07C3557A55D}" srcOrd="0" destOrd="0" presId="urn:microsoft.com/office/officeart/2005/8/layout/vProcess5"/>
    <dgm:cxn modelId="{F7D814C0-B82B-4A25-B269-811C36998C79}" type="presOf" srcId="{2408049F-E450-4E0D-8F11-9EFB1205DC9B}" destId="{E2093D87-FEB7-4DFC-8019-E90FF5B8F634}" srcOrd="1" destOrd="0" presId="urn:microsoft.com/office/officeart/2005/8/layout/vProcess5"/>
    <dgm:cxn modelId="{7171CCCC-D514-4FB2-AE38-39E6B20440B7}" type="presOf" srcId="{0F2C155A-F5B4-4B1D-A339-519E3C40A9D7}" destId="{DBB484E9-446A-4030-9CEE-072902F97DE4}" srcOrd="0" destOrd="0" presId="urn:microsoft.com/office/officeart/2005/8/layout/vProcess5"/>
    <dgm:cxn modelId="{8E0CD9DB-9639-4EFB-B32F-87445EDE1B9D}" type="presOf" srcId="{30A78648-8D05-477B-A0AB-3B315B4957AF}" destId="{34C3BE6E-D4A9-47A2-AF8B-FE3D52AF5B97}" srcOrd="0" destOrd="0" presId="urn:microsoft.com/office/officeart/2005/8/layout/vProcess5"/>
    <dgm:cxn modelId="{8558ACED-CCEF-42EF-9C8E-DCFC802A636F}" srcId="{0F2C155A-F5B4-4B1D-A339-519E3C40A9D7}" destId="{BE26C5F0-4235-4C07-91E9-21F4EECC729A}" srcOrd="0" destOrd="0" parTransId="{E5353BAD-8B78-4FEA-9C57-9BBD5091614E}" sibTransId="{2C7BEBBD-5508-4A41-9013-476EE7C3986B}"/>
    <dgm:cxn modelId="{60D9B4FC-5991-48E8-B311-49E2E50277D6}" type="presOf" srcId="{2C7BEBBD-5508-4A41-9013-476EE7C3986B}" destId="{9396B70E-B1C3-4B0A-A121-AE6B8B070D1A}" srcOrd="0" destOrd="0" presId="urn:microsoft.com/office/officeart/2005/8/layout/vProcess5"/>
    <dgm:cxn modelId="{D1C3ABCC-6146-4524-A621-2D801355CAA8}" type="presParOf" srcId="{DBB484E9-446A-4030-9CEE-072902F97DE4}" destId="{162EC02C-A90A-4725-A081-889DA461D0CC}" srcOrd="0" destOrd="0" presId="urn:microsoft.com/office/officeart/2005/8/layout/vProcess5"/>
    <dgm:cxn modelId="{31C9DFEB-E7B6-4A6F-9ADB-A8FAD3EBBA21}" type="presParOf" srcId="{DBB484E9-446A-4030-9CEE-072902F97DE4}" destId="{572FA296-9098-4387-B55B-8C4DC0469D91}" srcOrd="1" destOrd="0" presId="urn:microsoft.com/office/officeart/2005/8/layout/vProcess5"/>
    <dgm:cxn modelId="{B7C03917-4AA7-4B19-97F0-FD6EBBA67C73}" type="presParOf" srcId="{DBB484E9-446A-4030-9CEE-072902F97DE4}" destId="{661942E5-2EFB-43A0-B602-2EE7C3A07CAA}" srcOrd="2" destOrd="0" presId="urn:microsoft.com/office/officeart/2005/8/layout/vProcess5"/>
    <dgm:cxn modelId="{C0FBB206-DCBE-4898-9B4D-647EDD550576}" type="presParOf" srcId="{DBB484E9-446A-4030-9CEE-072902F97DE4}" destId="{34C3BE6E-D4A9-47A2-AF8B-FE3D52AF5B97}" srcOrd="3" destOrd="0" presId="urn:microsoft.com/office/officeart/2005/8/layout/vProcess5"/>
    <dgm:cxn modelId="{EAFA137F-33B7-48D6-9841-3DD91E33A023}" type="presParOf" srcId="{DBB484E9-446A-4030-9CEE-072902F97DE4}" destId="{243BFBC4-1E52-4894-A1C7-F07C3557A55D}" srcOrd="4" destOrd="0" presId="urn:microsoft.com/office/officeart/2005/8/layout/vProcess5"/>
    <dgm:cxn modelId="{32BF0D91-4993-4A4D-B286-7141E816EC6C}" type="presParOf" srcId="{DBB484E9-446A-4030-9CEE-072902F97DE4}" destId="{9396B70E-B1C3-4B0A-A121-AE6B8B070D1A}" srcOrd="5" destOrd="0" presId="urn:microsoft.com/office/officeart/2005/8/layout/vProcess5"/>
    <dgm:cxn modelId="{D20F8CA7-0879-4ACD-9B86-1E22ED705113}" type="presParOf" srcId="{DBB484E9-446A-4030-9CEE-072902F97DE4}" destId="{DD8358E0-C0AE-4862-8AE8-7BE97C2D649F}" srcOrd="6" destOrd="0" presId="urn:microsoft.com/office/officeart/2005/8/layout/vProcess5"/>
    <dgm:cxn modelId="{7AF8B13F-5D41-406A-B90B-D1EE0D450EA0}" type="presParOf" srcId="{DBB484E9-446A-4030-9CEE-072902F97DE4}" destId="{D1300D84-341A-4187-A05F-A315A7A5DBE0}" srcOrd="7" destOrd="0" presId="urn:microsoft.com/office/officeart/2005/8/layout/vProcess5"/>
    <dgm:cxn modelId="{244FB25D-4AE2-4176-87BD-EBE220B94CB9}" type="presParOf" srcId="{DBB484E9-446A-4030-9CEE-072902F97DE4}" destId="{B5ECAC6B-02B1-4EE9-8AC1-5301C85C63A3}" srcOrd="8" destOrd="0" presId="urn:microsoft.com/office/officeart/2005/8/layout/vProcess5"/>
    <dgm:cxn modelId="{231B5989-4DE1-4314-8D02-594AE2D5799D}" type="presParOf" srcId="{DBB484E9-446A-4030-9CEE-072902F97DE4}" destId="{4E70A30A-A575-4575-94CA-C813D96AF87A}" srcOrd="9" destOrd="0" presId="urn:microsoft.com/office/officeart/2005/8/layout/vProcess5"/>
    <dgm:cxn modelId="{EEF5ED5A-F750-4284-A7AD-169CE7C1B228}" type="presParOf" srcId="{DBB484E9-446A-4030-9CEE-072902F97DE4}" destId="{D19E8590-03D8-4600-B17D-CAF5E458CD75}" srcOrd="10" destOrd="0" presId="urn:microsoft.com/office/officeart/2005/8/layout/vProcess5"/>
    <dgm:cxn modelId="{A59EF743-8872-4F93-BAF4-630D1F4081BC}" type="presParOf" srcId="{DBB484E9-446A-4030-9CEE-072902F97DE4}" destId="{E2093D87-FEB7-4DFC-8019-E90FF5B8F634}" srcOrd="11" destOrd="0" presId="urn:microsoft.com/office/officeart/2005/8/layout/v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9B9AD-64A4-4797-8187-E392B491F106}">
      <dsp:nvSpPr>
        <dsp:cNvPr id="0" name=""/>
        <dsp:cNvSpPr/>
      </dsp:nvSpPr>
      <dsp:spPr>
        <a:xfrm>
          <a:off x="0" y="0"/>
          <a:ext cx="3001184" cy="912904"/>
        </a:xfrm>
        <a:prstGeom prst="roundRect">
          <a:avLst>
            <a:gd name="adj" fmla="val 10000"/>
          </a:avLst>
        </a:prstGeom>
        <a:solidFill>
          <a:srgbClr val="005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Desktop screening</a:t>
          </a:r>
        </a:p>
      </dsp:txBody>
      <dsp:txXfrm>
        <a:off x="26738" y="26738"/>
        <a:ext cx="1938948" cy="859428"/>
      </dsp:txXfrm>
    </dsp:sp>
    <dsp:sp modelId="{36CF1DE1-4179-4FB6-8B83-E269496A6322}">
      <dsp:nvSpPr>
        <dsp:cNvPr id="0" name=""/>
        <dsp:cNvSpPr/>
      </dsp:nvSpPr>
      <dsp:spPr>
        <a:xfrm>
          <a:off x="251349" y="1078887"/>
          <a:ext cx="3001184" cy="912904"/>
        </a:xfrm>
        <a:prstGeom prst="roundRect">
          <a:avLst>
            <a:gd name="adj" fmla="val 10000"/>
          </a:avLst>
        </a:prstGeom>
        <a:solidFill>
          <a:srgbClr val="005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Site visit</a:t>
          </a:r>
        </a:p>
      </dsp:txBody>
      <dsp:txXfrm>
        <a:off x="278087" y="1105625"/>
        <a:ext cx="2102970" cy="859428"/>
      </dsp:txXfrm>
    </dsp:sp>
    <dsp:sp modelId="{854625D4-E551-4BC8-8BE5-F760753F0749}">
      <dsp:nvSpPr>
        <dsp:cNvPr id="0" name=""/>
        <dsp:cNvSpPr/>
      </dsp:nvSpPr>
      <dsp:spPr>
        <a:xfrm>
          <a:off x="498946" y="2157774"/>
          <a:ext cx="3001184" cy="912904"/>
        </a:xfrm>
        <a:prstGeom prst="roundRect">
          <a:avLst>
            <a:gd name="adj" fmla="val 10000"/>
          </a:avLst>
        </a:prstGeom>
        <a:solidFill>
          <a:srgbClr val="005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Present to WCPAES Review Committee</a:t>
          </a:r>
        </a:p>
      </dsp:txBody>
      <dsp:txXfrm>
        <a:off x="525684" y="2184512"/>
        <a:ext cx="2106722" cy="859428"/>
      </dsp:txXfrm>
    </dsp:sp>
    <dsp:sp modelId="{A433C4F1-4884-4ACA-AC39-8B77CF1D1A9B}">
      <dsp:nvSpPr>
        <dsp:cNvPr id="0" name=""/>
        <dsp:cNvSpPr/>
      </dsp:nvSpPr>
      <dsp:spPr>
        <a:xfrm>
          <a:off x="750295" y="3236661"/>
          <a:ext cx="3001184" cy="912904"/>
        </a:xfrm>
        <a:prstGeom prst="roundRect">
          <a:avLst>
            <a:gd name="adj" fmla="val 10000"/>
          </a:avLst>
        </a:prstGeom>
        <a:solidFill>
          <a:srgbClr val="005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Status assigned for biodiversity value</a:t>
          </a:r>
        </a:p>
      </dsp:txBody>
      <dsp:txXfrm>
        <a:off x="777033" y="3263399"/>
        <a:ext cx="2102970" cy="859428"/>
      </dsp:txXfrm>
    </dsp:sp>
    <dsp:sp modelId="{A907943D-3166-41EF-B76D-55F12EB6F777}">
      <dsp:nvSpPr>
        <dsp:cNvPr id="0" name=""/>
        <dsp:cNvSpPr/>
      </dsp:nvSpPr>
      <dsp:spPr>
        <a:xfrm>
          <a:off x="2407796" y="699201"/>
          <a:ext cx="593387" cy="593387"/>
        </a:xfrm>
        <a:prstGeom prst="downArrow">
          <a:avLst>
            <a:gd name="adj1" fmla="val 55000"/>
            <a:gd name="adj2" fmla="val 45000"/>
          </a:avLst>
        </a:prstGeom>
        <a:solidFill>
          <a:srgbClr val="CAE454"/>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541308" y="699201"/>
        <a:ext cx="326363" cy="446524"/>
      </dsp:txXfrm>
    </dsp:sp>
    <dsp:sp modelId="{657FD57F-7F78-482B-9765-9EEE3BDDBB2A}">
      <dsp:nvSpPr>
        <dsp:cNvPr id="0" name=""/>
        <dsp:cNvSpPr/>
      </dsp:nvSpPr>
      <dsp:spPr>
        <a:xfrm>
          <a:off x="2659145" y="1778089"/>
          <a:ext cx="593387" cy="593387"/>
        </a:xfrm>
        <a:prstGeom prst="downArrow">
          <a:avLst>
            <a:gd name="adj1" fmla="val 55000"/>
            <a:gd name="adj2" fmla="val 45000"/>
          </a:avLst>
        </a:prstGeom>
        <a:solidFill>
          <a:srgbClr val="CAE454"/>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792657" y="1778089"/>
        <a:ext cx="326363" cy="446524"/>
      </dsp:txXfrm>
    </dsp:sp>
    <dsp:sp modelId="{0C234196-1C46-44B3-AD55-0CCE431127C5}">
      <dsp:nvSpPr>
        <dsp:cNvPr id="0" name=""/>
        <dsp:cNvSpPr/>
      </dsp:nvSpPr>
      <dsp:spPr>
        <a:xfrm>
          <a:off x="2906742" y="2856976"/>
          <a:ext cx="593387" cy="593387"/>
        </a:xfrm>
        <a:prstGeom prst="downArrow">
          <a:avLst>
            <a:gd name="adj1" fmla="val 55000"/>
            <a:gd name="adj2" fmla="val 45000"/>
          </a:avLst>
        </a:prstGeom>
        <a:solidFill>
          <a:srgbClr val="CAE454"/>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040254" y="2856976"/>
        <a:ext cx="326363" cy="446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FA296-9098-4387-B55B-8C4DC0469D91}">
      <dsp:nvSpPr>
        <dsp:cNvPr id="0" name=""/>
        <dsp:cNvSpPr/>
      </dsp:nvSpPr>
      <dsp:spPr>
        <a:xfrm>
          <a:off x="0" y="0"/>
          <a:ext cx="3019470" cy="912904"/>
        </a:xfrm>
        <a:prstGeom prst="roundRect">
          <a:avLst>
            <a:gd name="adj" fmla="val 10000"/>
          </a:avLst>
        </a:prstGeom>
        <a:solidFill>
          <a:srgbClr val="005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Administrative and legal process</a:t>
          </a:r>
        </a:p>
      </dsp:txBody>
      <dsp:txXfrm>
        <a:off x="26738" y="26738"/>
        <a:ext cx="1957234" cy="859428"/>
      </dsp:txXfrm>
    </dsp:sp>
    <dsp:sp modelId="{661942E5-2EFB-43A0-B602-2EE7C3A07CAA}">
      <dsp:nvSpPr>
        <dsp:cNvPr id="0" name=""/>
        <dsp:cNvSpPr/>
      </dsp:nvSpPr>
      <dsp:spPr>
        <a:xfrm>
          <a:off x="252880" y="1078887"/>
          <a:ext cx="3019470" cy="912904"/>
        </a:xfrm>
        <a:prstGeom prst="roundRect">
          <a:avLst>
            <a:gd name="adj" fmla="val 10000"/>
          </a:avLst>
        </a:prstGeom>
        <a:solidFill>
          <a:srgbClr val="005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Official declaration</a:t>
          </a:r>
        </a:p>
      </dsp:txBody>
      <dsp:txXfrm>
        <a:off x="279618" y="1105625"/>
        <a:ext cx="2119725" cy="859428"/>
      </dsp:txXfrm>
    </dsp:sp>
    <dsp:sp modelId="{34C3BE6E-D4A9-47A2-AF8B-FE3D52AF5B97}">
      <dsp:nvSpPr>
        <dsp:cNvPr id="0" name=""/>
        <dsp:cNvSpPr/>
      </dsp:nvSpPr>
      <dsp:spPr>
        <a:xfrm>
          <a:off x="501986" y="2157774"/>
          <a:ext cx="3019470" cy="912904"/>
        </a:xfrm>
        <a:prstGeom prst="roundRect">
          <a:avLst>
            <a:gd name="adj" fmla="val 10000"/>
          </a:avLst>
        </a:prstGeom>
        <a:solidFill>
          <a:srgbClr val="005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CapeNature audits regularly</a:t>
          </a:r>
        </a:p>
      </dsp:txBody>
      <dsp:txXfrm>
        <a:off x="528724" y="2184512"/>
        <a:ext cx="2123500" cy="859428"/>
      </dsp:txXfrm>
    </dsp:sp>
    <dsp:sp modelId="{243BFBC4-1E52-4894-A1C7-F07C3557A55D}">
      <dsp:nvSpPr>
        <dsp:cNvPr id="0" name=""/>
        <dsp:cNvSpPr/>
      </dsp:nvSpPr>
      <dsp:spPr>
        <a:xfrm>
          <a:off x="754867" y="3236661"/>
          <a:ext cx="3019470" cy="912904"/>
        </a:xfrm>
        <a:prstGeom prst="roundRect">
          <a:avLst>
            <a:gd name="adj" fmla="val 10000"/>
          </a:avLst>
        </a:prstGeom>
        <a:solidFill>
          <a:srgbClr val="005B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Agreement subject to change</a:t>
          </a:r>
        </a:p>
      </dsp:txBody>
      <dsp:txXfrm>
        <a:off x="781605" y="3263399"/>
        <a:ext cx="2119725" cy="859428"/>
      </dsp:txXfrm>
    </dsp:sp>
    <dsp:sp modelId="{9396B70E-B1C3-4B0A-A121-AE6B8B070D1A}">
      <dsp:nvSpPr>
        <dsp:cNvPr id="0" name=""/>
        <dsp:cNvSpPr/>
      </dsp:nvSpPr>
      <dsp:spPr>
        <a:xfrm>
          <a:off x="2426082" y="699201"/>
          <a:ext cx="593387" cy="593387"/>
        </a:xfrm>
        <a:prstGeom prst="downArrow">
          <a:avLst>
            <a:gd name="adj1" fmla="val 55000"/>
            <a:gd name="adj2" fmla="val 45000"/>
          </a:avLst>
        </a:prstGeom>
        <a:solidFill>
          <a:srgbClr val="CAE454"/>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559594" y="699201"/>
        <a:ext cx="326363" cy="446524"/>
      </dsp:txXfrm>
    </dsp:sp>
    <dsp:sp modelId="{DD8358E0-C0AE-4862-8AE8-7BE97C2D649F}">
      <dsp:nvSpPr>
        <dsp:cNvPr id="0" name=""/>
        <dsp:cNvSpPr/>
      </dsp:nvSpPr>
      <dsp:spPr>
        <a:xfrm>
          <a:off x="2678963" y="1778089"/>
          <a:ext cx="593387" cy="593387"/>
        </a:xfrm>
        <a:prstGeom prst="downArrow">
          <a:avLst>
            <a:gd name="adj1" fmla="val 55000"/>
            <a:gd name="adj2" fmla="val 45000"/>
          </a:avLst>
        </a:prstGeom>
        <a:solidFill>
          <a:srgbClr val="CAE454"/>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812475" y="1778089"/>
        <a:ext cx="326363" cy="446524"/>
      </dsp:txXfrm>
    </dsp:sp>
    <dsp:sp modelId="{D1300D84-341A-4187-A05F-A315A7A5DBE0}">
      <dsp:nvSpPr>
        <dsp:cNvPr id="0" name=""/>
        <dsp:cNvSpPr/>
      </dsp:nvSpPr>
      <dsp:spPr>
        <a:xfrm>
          <a:off x="2928069" y="2856976"/>
          <a:ext cx="593387" cy="593387"/>
        </a:xfrm>
        <a:prstGeom prst="downArrow">
          <a:avLst>
            <a:gd name="adj1" fmla="val 55000"/>
            <a:gd name="adj2" fmla="val 45000"/>
          </a:avLst>
        </a:prstGeom>
        <a:solidFill>
          <a:srgbClr val="CAE454"/>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061581" y="2856976"/>
        <a:ext cx="326363" cy="44652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F64F66B-E2FF-47D9-A582-FFAA0E317C91}" type="datetimeFigureOut">
              <a:rPr lang="en-ZA" smtClean="0"/>
              <a:t>17/08/2021</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A7AAFCA-0693-40E7-AB2B-09A5AA2291DF}" type="slidenum">
              <a:rPr lang="en-ZA" smtClean="0"/>
              <a:t>‹#›</a:t>
            </a:fld>
            <a:endParaRPr lang="en-ZA"/>
          </a:p>
        </p:txBody>
      </p:sp>
    </p:spTree>
    <p:extLst>
      <p:ext uri="{BB962C8B-B14F-4D97-AF65-F5344CB8AC3E}">
        <p14:creationId xmlns:p14="http://schemas.microsoft.com/office/powerpoint/2010/main" val="84866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583BEE9-46EF-42BE-8C56-21A26031EFF8}" type="datetimeFigureOut">
              <a:rPr lang="en-ZA" smtClean="0"/>
              <a:t>17/08/2021</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DF7EA11-295C-47B2-B2AD-DDE68A507656}" type="slidenum">
              <a:rPr lang="en-ZA" smtClean="0"/>
              <a:t>‹#›</a:t>
            </a:fld>
            <a:endParaRPr lang="en-ZA"/>
          </a:p>
        </p:txBody>
      </p:sp>
    </p:spTree>
    <p:extLst>
      <p:ext uri="{BB962C8B-B14F-4D97-AF65-F5344CB8AC3E}">
        <p14:creationId xmlns:p14="http://schemas.microsoft.com/office/powerpoint/2010/main" val="342647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DF7EA11-295C-47B2-B2AD-DDE68A507656}" type="slidenum">
              <a:rPr lang="en-ZA" smtClean="0"/>
              <a:t>1</a:t>
            </a:fld>
            <a:endParaRPr lang="en-ZA"/>
          </a:p>
        </p:txBody>
      </p:sp>
    </p:spTree>
    <p:extLst>
      <p:ext uri="{BB962C8B-B14F-4D97-AF65-F5344CB8AC3E}">
        <p14:creationId xmlns:p14="http://schemas.microsoft.com/office/powerpoint/2010/main" val="3096130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It is aligned to and informed by National Protected Area Expansion Strategy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The identification of priority areas for the protection of biodiversity is informed by the Western Cape Biodiversity Spatial Plan (WCBSP)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Gill Sans MT" panose="020B0502020104020203" pitchFamily="34" charset="0"/>
                <a:cs typeface="Times New Roman" panose="02020603050405020304" pitchFamily="18" charset="0"/>
              </a:rPr>
              <a:t>The new revised strategy </a:t>
            </a:r>
            <a:r>
              <a:rPr lang="en-US" sz="3200" dirty="0"/>
              <a:t>builds on the excellent foundation of the 2015 Strategy and is very much the result of a collective effort.  </a:t>
            </a:r>
            <a:endParaRPr lang="en-ZA" sz="3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DF7EA11-295C-47B2-B2AD-DDE68A507656}" type="slidenum">
              <a:rPr lang="en-ZA" smtClean="0"/>
              <a:t>2</a:t>
            </a:fld>
            <a:endParaRPr lang="en-ZA"/>
          </a:p>
        </p:txBody>
      </p:sp>
    </p:spTree>
    <p:extLst>
      <p:ext uri="{BB962C8B-B14F-4D97-AF65-F5344CB8AC3E}">
        <p14:creationId xmlns:p14="http://schemas.microsoft.com/office/powerpoint/2010/main" val="191018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Stewardship is a collective effort and CapeNature would like to acknowledge and thank all contributors and partner organisations and individuals in this space. </a:t>
            </a:r>
          </a:p>
          <a:p>
            <a:endParaRPr lang="en-ZA" sz="1800" strike="noStrike" dirty="0">
              <a:effectLst/>
              <a:latin typeface="Gill Sans MT" panose="020B0502020104020203" pitchFamily="34" charset="0"/>
              <a:ea typeface="Calibri" panose="020F0502020204030204" pitchFamily="34" charset="0"/>
              <a:cs typeface="Times New Roman" panose="02020603050405020304" pitchFamily="18" charset="0"/>
            </a:endParaRPr>
          </a:p>
          <a:p>
            <a:r>
              <a:rPr lang="en-GB" sz="1800" strike="noStrike" dirty="0">
                <a:effectLst/>
                <a:latin typeface="Gill Sans MT" panose="020B0502020104020203" pitchFamily="34" charset="0"/>
                <a:ea typeface="Calibri" panose="020F0502020204030204" pitchFamily="34" charset="0"/>
                <a:cs typeface="Times New Roman" panose="02020603050405020304" pitchFamily="18" charset="0"/>
              </a:rPr>
              <a:t>The emphasis of the revised PAES has </a:t>
            </a:r>
            <a:r>
              <a:rPr lang="en-GB" sz="1800" b="1" strike="noStrike" dirty="0">
                <a:effectLst/>
                <a:latin typeface="Gill Sans MT" panose="020B0502020104020203" pitchFamily="34" charset="0"/>
                <a:ea typeface="Calibri" panose="020F0502020204030204" pitchFamily="34" charset="0"/>
                <a:cs typeface="Times New Roman" panose="02020603050405020304" pitchFamily="18" charset="0"/>
              </a:rPr>
              <a:t>moved away from protected area-centric conservation </a:t>
            </a:r>
            <a:r>
              <a:rPr lang="en-GB" sz="1800" strike="noStrike" dirty="0">
                <a:effectLst/>
                <a:latin typeface="Gill Sans MT" panose="020B0502020104020203" pitchFamily="34" charset="0"/>
                <a:ea typeface="Calibri" panose="020F0502020204030204" pitchFamily="34" charset="0"/>
                <a:cs typeface="Times New Roman" panose="02020603050405020304" pitchFamily="18" charset="0"/>
              </a:rPr>
              <a:t>to bridging divisions between geographies, jurisdictions, sectors, and cultures to safeguard ecological, cultural, and economic benefits for all.  This approach enables stronger focus on strategic partnerships with key stakeholders such as local municipalities, provincial and national departments, NGOs, other conservation agencies, landowners, and communities.  We would like to thank all our partners. </a:t>
            </a:r>
            <a:endParaRPr lang="en-ZA" strike="noStrike" dirty="0"/>
          </a:p>
        </p:txBody>
      </p:sp>
      <p:sp>
        <p:nvSpPr>
          <p:cNvPr id="4" name="Slide Number Placeholder 3"/>
          <p:cNvSpPr>
            <a:spLocks noGrp="1"/>
          </p:cNvSpPr>
          <p:nvPr>
            <p:ph type="sldNum" sz="quarter" idx="5"/>
          </p:nvPr>
        </p:nvSpPr>
        <p:spPr/>
        <p:txBody>
          <a:bodyPr/>
          <a:lstStyle/>
          <a:p>
            <a:fld id="{5DF7EA11-295C-47B2-B2AD-DDE68A507656}" type="slidenum">
              <a:rPr lang="en-ZA" smtClean="0"/>
              <a:t>3</a:t>
            </a:fld>
            <a:endParaRPr lang="en-ZA"/>
          </a:p>
        </p:txBody>
      </p:sp>
    </p:spTree>
    <p:extLst>
      <p:ext uri="{BB962C8B-B14F-4D97-AF65-F5344CB8AC3E}">
        <p14:creationId xmlns:p14="http://schemas.microsoft.com/office/powerpoint/2010/main" val="368706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The existing protected area network provides extensive protection to mountain catchments and encompasses over 60% of South Africa’s Strategic Water Source Areas which are located within the province.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effectLst/>
                <a:latin typeface="Calibri" panose="020F0502020204030204" pitchFamily="34" charset="0"/>
                <a:ea typeface="Calibri" panose="020F0502020204030204" pitchFamily="34" charset="0"/>
                <a:cs typeface="Arial" panose="020B0604020202020204" pitchFamily="34" charset="0"/>
              </a:rPr>
              <a:t>However, </a:t>
            </a:r>
            <a:r>
              <a:rPr lang="en-US" sz="1200" dirty="0">
                <a:effectLst/>
                <a:latin typeface="Calibri" panose="020F0502020204030204" pitchFamily="34" charset="0"/>
                <a:ea typeface="Calibri" panose="020F0502020204030204" pitchFamily="34" charset="0"/>
                <a:cs typeface="Arial" panose="020B0604020202020204" pitchFamily="34" charset="0"/>
              </a:rPr>
              <a:t>the historic focus on mountains has left lowland areas under-protected, with 20% of lowland vegetation types not protected at all.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The updated strategy addresses the need to urgently protect priority threatened ecosystems.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cs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5DF7EA11-295C-47B2-B2AD-DDE68A507656}" type="slidenum">
              <a:rPr lang="en-ZA" smtClean="0"/>
              <a:t>4</a:t>
            </a:fld>
            <a:endParaRPr lang="en-ZA"/>
          </a:p>
        </p:txBody>
      </p:sp>
    </p:spTree>
    <p:extLst>
      <p:ext uri="{BB962C8B-B14F-4D97-AF65-F5344CB8AC3E}">
        <p14:creationId xmlns:p14="http://schemas.microsoft.com/office/powerpoint/2010/main" val="224276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Priority areas are identified in the updated Conservation Action Priorities Map.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The CAP Map, is underpinned by a comprehensive database, indicates specific cadastres targeted for protected area expansion according to objective, mechanism, organisation, and urgency. </a:t>
            </a:r>
            <a:endParaRPr lang="en-ZA" dirty="0"/>
          </a:p>
        </p:txBody>
      </p:sp>
      <p:sp>
        <p:nvSpPr>
          <p:cNvPr id="4" name="Slide Number Placeholder 3"/>
          <p:cNvSpPr>
            <a:spLocks noGrp="1"/>
          </p:cNvSpPr>
          <p:nvPr>
            <p:ph type="sldNum" sz="quarter" idx="5"/>
          </p:nvPr>
        </p:nvSpPr>
        <p:spPr/>
        <p:txBody>
          <a:bodyPr/>
          <a:lstStyle/>
          <a:p>
            <a:fld id="{5DF7EA11-295C-47B2-B2AD-DDE68A507656}" type="slidenum">
              <a:rPr lang="en-ZA" smtClean="0"/>
              <a:t>5</a:t>
            </a:fld>
            <a:endParaRPr lang="en-ZA"/>
          </a:p>
        </p:txBody>
      </p:sp>
    </p:spTree>
    <p:extLst>
      <p:ext uri="{BB962C8B-B14F-4D97-AF65-F5344CB8AC3E}">
        <p14:creationId xmlns:p14="http://schemas.microsoft.com/office/powerpoint/2010/main" val="11843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objectives are to protected: Critically endangered ecosystems; Key Species; Under-protected and strategic landscapes; Coastal, marine and estuarine ecosystems and freshwater ecosystems. </a:t>
            </a:r>
          </a:p>
        </p:txBody>
      </p:sp>
      <p:sp>
        <p:nvSpPr>
          <p:cNvPr id="4" name="Slide Number Placeholder 3"/>
          <p:cNvSpPr>
            <a:spLocks noGrp="1"/>
          </p:cNvSpPr>
          <p:nvPr>
            <p:ph type="sldNum" sz="quarter" idx="5"/>
          </p:nvPr>
        </p:nvSpPr>
        <p:spPr/>
        <p:txBody>
          <a:bodyPr/>
          <a:lstStyle/>
          <a:p>
            <a:fld id="{5DF7EA11-295C-47B2-B2AD-DDE68A507656}" type="slidenum">
              <a:rPr lang="en-ZA" smtClean="0"/>
              <a:t>6</a:t>
            </a:fld>
            <a:endParaRPr lang="en-ZA"/>
          </a:p>
        </p:txBody>
      </p:sp>
    </p:spTree>
    <p:extLst>
      <p:ext uri="{BB962C8B-B14F-4D97-AF65-F5344CB8AC3E}">
        <p14:creationId xmlns:p14="http://schemas.microsoft.com/office/powerpoint/2010/main" val="1173822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Of the various mechanisms to achieve protected area goals, formal Stewardship is the most effective </a:t>
            </a:r>
          </a:p>
        </p:txBody>
      </p:sp>
      <p:sp>
        <p:nvSpPr>
          <p:cNvPr id="4" name="Slide Number Placeholder 3"/>
          <p:cNvSpPr>
            <a:spLocks noGrp="1"/>
          </p:cNvSpPr>
          <p:nvPr>
            <p:ph type="sldNum" sz="quarter" idx="5"/>
          </p:nvPr>
        </p:nvSpPr>
        <p:spPr/>
        <p:txBody>
          <a:bodyPr/>
          <a:lstStyle/>
          <a:p>
            <a:fld id="{5DF7EA11-295C-47B2-B2AD-DDE68A507656}" type="slidenum">
              <a:rPr lang="en-ZA" smtClean="0"/>
              <a:t>7</a:t>
            </a:fld>
            <a:endParaRPr lang="en-ZA"/>
          </a:p>
        </p:txBody>
      </p:sp>
    </p:spTree>
    <p:extLst>
      <p:ext uri="{BB962C8B-B14F-4D97-AF65-F5344CB8AC3E}">
        <p14:creationId xmlns:p14="http://schemas.microsoft.com/office/powerpoint/2010/main" val="3293400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DF7EA11-295C-47B2-B2AD-DDE68A507656}" type="slidenum">
              <a:rPr lang="en-ZA" smtClean="0"/>
              <a:t>8</a:t>
            </a:fld>
            <a:endParaRPr lang="en-ZA"/>
          </a:p>
        </p:txBody>
      </p:sp>
    </p:spTree>
    <p:extLst>
      <p:ext uri="{BB962C8B-B14F-4D97-AF65-F5344CB8AC3E}">
        <p14:creationId xmlns:p14="http://schemas.microsoft.com/office/powerpoint/2010/main" val="2197142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The 2021 Annual Target of 5000ha reached with the declaration of a number of sites earlier this year, the largest being </a:t>
            </a:r>
            <a:r>
              <a:rPr lang="en-ZA" sz="1200" dirty="0" err="1"/>
              <a:t>Lettas</a:t>
            </a:r>
            <a:r>
              <a:rPr lang="en-ZA" sz="1200" dirty="0"/>
              <a:t> Kraal Nature </a:t>
            </a:r>
            <a:r>
              <a:rPr lang="en-ZA" sz="1200"/>
              <a:t>Reserve 6900ha </a:t>
            </a:r>
            <a:r>
              <a:rPr lang="en-ZA" sz="1200" dirty="0"/>
              <a:t>and </a:t>
            </a:r>
            <a:r>
              <a:rPr lang="en-ZA" sz="1200" dirty="0" err="1"/>
              <a:t>Silflay</a:t>
            </a:r>
            <a:r>
              <a:rPr lang="en-ZA" sz="1200" dirty="0"/>
              <a:t> Nature Reserve 1280ha</a:t>
            </a:r>
          </a:p>
          <a:p>
            <a:endParaRPr lang="en-ZA" dirty="0"/>
          </a:p>
        </p:txBody>
      </p:sp>
      <p:sp>
        <p:nvSpPr>
          <p:cNvPr id="4" name="Slide Number Placeholder 3"/>
          <p:cNvSpPr>
            <a:spLocks noGrp="1"/>
          </p:cNvSpPr>
          <p:nvPr>
            <p:ph type="sldNum" sz="quarter" idx="5"/>
          </p:nvPr>
        </p:nvSpPr>
        <p:spPr/>
        <p:txBody>
          <a:bodyPr/>
          <a:lstStyle/>
          <a:p>
            <a:fld id="{A3756F2B-861B-4154-9EC2-D28CBD8154E1}" type="slidenum">
              <a:rPr lang="en-GB" smtClean="0"/>
              <a:t>9</a:t>
            </a:fld>
            <a:endParaRPr lang="en-GB"/>
          </a:p>
        </p:txBody>
      </p:sp>
    </p:spTree>
    <p:extLst>
      <p:ext uri="{BB962C8B-B14F-4D97-AF65-F5344CB8AC3E}">
        <p14:creationId xmlns:p14="http://schemas.microsoft.com/office/powerpoint/2010/main" val="323170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photos left green panel right">
    <p:spTree>
      <p:nvGrpSpPr>
        <p:cNvPr id="1" name=""/>
        <p:cNvGrpSpPr/>
        <p:nvPr/>
      </p:nvGrpSpPr>
      <p:grpSpPr>
        <a:xfrm>
          <a:off x="0" y="0"/>
          <a:ext cx="0" cy="0"/>
          <a:chOff x="0" y="0"/>
          <a:chExt cx="0" cy="0"/>
        </a:xfrm>
      </p:grpSpPr>
      <p:sp>
        <p:nvSpPr>
          <p:cNvPr id="2" name="Rectangle 1"/>
          <p:cNvSpPr/>
          <p:nvPr userDrawn="1"/>
        </p:nvSpPr>
        <p:spPr>
          <a:xfrm>
            <a:off x="4905286" y="0"/>
            <a:ext cx="4238714" cy="6229885"/>
          </a:xfrm>
          <a:prstGeom prst="rect">
            <a:avLst/>
          </a:prstGeom>
          <a:solidFill>
            <a:srgbClr val="AED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Picture Placeholder 2"/>
          <p:cNvSpPr>
            <a:spLocks noGrp="1"/>
          </p:cNvSpPr>
          <p:nvPr>
            <p:ph type="pic" sz="quarter" idx="14" hasCustomPrompt="1"/>
          </p:nvPr>
        </p:nvSpPr>
        <p:spPr>
          <a:xfrm>
            <a:off x="145274" y="154522"/>
            <a:ext cx="4623275" cy="2956147"/>
          </a:xfrm>
          <a:prstGeom prst="rect">
            <a:avLst/>
          </a:prstGeom>
        </p:spPr>
        <p:txBody>
          <a:bodyPr/>
          <a:lstStyle>
            <a:lvl1pPr>
              <a:defRPr sz="2000">
                <a:solidFill>
                  <a:srgbClr val="005B7F"/>
                </a:solidFill>
              </a:defRPr>
            </a:lvl1pPr>
          </a:lstStyle>
          <a:p>
            <a:r>
              <a:rPr lang="en-US" dirty="0"/>
              <a:t>Click to add photo</a:t>
            </a:r>
            <a:endParaRPr lang="en-ZA" dirty="0"/>
          </a:p>
        </p:txBody>
      </p:sp>
      <p:sp>
        <p:nvSpPr>
          <p:cNvPr id="7" name="Text Placeholder 11"/>
          <p:cNvSpPr>
            <a:spLocks noGrp="1"/>
          </p:cNvSpPr>
          <p:nvPr>
            <p:ph type="body" sz="quarter" idx="10" hasCustomPrompt="1"/>
          </p:nvPr>
        </p:nvSpPr>
        <p:spPr>
          <a:xfrm>
            <a:off x="5258991" y="1575356"/>
            <a:ext cx="3589234" cy="1084730"/>
          </a:xfrm>
          <a:prstGeom prst="rect">
            <a:avLst/>
          </a:prstGeom>
        </p:spPr>
        <p:txBody>
          <a:bodyPr anchor="b"/>
          <a:lstStyle>
            <a:lvl1pPr marL="0" indent="0">
              <a:buNone/>
              <a:defRPr sz="1800" b="1" cap="all" baseline="0">
                <a:solidFill>
                  <a:srgbClr val="005B7F"/>
                </a:solidFill>
              </a:defRPr>
            </a:lvl1pPr>
          </a:lstStyle>
          <a:p>
            <a:pPr lvl="0"/>
            <a:r>
              <a:rPr lang="en-US" dirty="0"/>
              <a:t>Edit subtitle</a:t>
            </a:r>
          </a:p>
        </p:txBody>
      </p:sp>
      <p:sp>
        <p:nvSpPr>
          <p:cNvPr id="8" name="Text Placeholder 11"/>
          <p:cNvSpPr>
            <a:spLocks noGrp="1"/>
          </p:cNvSpPr>
          <p:nvPr>
            <p:ph type="body" sz="quarter" idx="11" hasCustomPrompt="1"/>
          </p:nvPr>
        </p:nvSpPr>
        <p:spPr>
          <a:xfrm>
            <a:off x="5258991" y="254364"/>
            <a:ext cx="3589234" cy="1155693"/>
          </a:xfrm>
          <a:prstGeom prst="rect">
            <a:avLst/>
          </a:prstGeom>
        </p:spPr>
        <p:txBody>
          <a:bodyPr anchor="b"/>
          <a:lstStyle>
            <a:lvl1pPr marL="0" indent="0" algn="l">
              <a:buNone/>
              <a:defRPr sz="3000" b="1" baseline="0">
                <a:solidFill>
                  <a:srgbClr val="005B7F"/>
                </a:solidFill>
              </a:defRPr>
            </a:lvl1pPr>
          </a:lstStyle>
          <a:p>
            <a:pPr lvl="0"/>
            <a:r>
              <a:rPr lang="en-US" dirty="0"/>
              <a:t>Edit title</a:t>
            </a:r>
          </a:p>
        </p:txBody>
      </p:sp>
      <p:sp>
        <p:nvSpPr>
          <p:cNvPr id="11" name="Text Placeholder 10"/>
          <p:cNvSpPr>
            <a:spLocks noGrp="1"/>
          </p:cNvSpPr>
          <p:nvPr>
            <p:ph type="body" sz="quarter" idx="13" hasCustomPrompt="1"/>
          </p:nvPr>
        </p:nvSpPr>
        <p:spPr>
          <a:xfrm>
            <a:off x="5258991" y="2816335"/>
            <a:ext cx="3600000" cy="3238860"/>
          </a:xfrm>
          <a:prstGeom prst="rect">
            <a:avLst/>
          </a:prstGeom>
        </p:spPr>
        <p:txBody>
          <a:bodyPr/>
          <a:lstStyle>
            <a:lvl1pPr marL="0" indent="0">
              <a:buNone/>
              <a:defRPr sz="2000" baseline="0">
                <a:solidFill>
                  <a:srgbClr val="005B7F"/>
                </a:solidFill>
              </a:defRPr>
            </a:lvl1pPr>
          </a:lstStyle>
          <a:p>
            <a:pPr lvl="0"/>
            <a:r>
              <a:rPr lang="en-US" dirty="0"/>
              <a:t>Edit paragraph</a:t>
            </a:r>
          </a:p>
        </p:txBody>
      </p:sp>
      <p:sp>
        <p:nvSpPr>
          <p:cNvPr id="9" name="Picture Placeholder 2"/>
          <p:cNvSpPr>
            <a:spLocks noGrp="1"/>
          </p:cNvSpPr>
          <p:nvPr>
            <p:ph type="pic" sz="quarter" idx="16" hasCustomPrompt="1"/>
          </p:nvPr>
        </p:nvSpPr>
        <p:spPr>
          <a:xfrm>
            <a:off x="145274" y="3255221"/>
            <a:ext cx="4623275" cy="2956147"/>
          </a:xfrm>
          <a:prstGeom prst="rect">
            <a:avLst/>
          </a:prstGeom>
        </p:spPr>
        <p:txBody>
          <a:bodyPr/>
          <a:lstStyle>
            <a:lvl1pPr>
              <a:defRPr sz="2000">
                <a:solidFill>
                  <a:srgbClr val="005B7F"/>
                </a:solidFill>
              </a:defRPr>
            </a:lvl1pPr>
          </a:lstStyle>
          <a:p>
            <a:r>
              <a:rPr lang="en-US" dirty="0"/>
              <a:t>Click to add photo</a:t>
            </a:r>
            <a:endParaRPr lang="en-ZA" dirty="0"/>
          </a:p>
        </p:txBody>
      </p:sp>
    </p:spTree>
    <p:extLst>
      <p:ext uri="{BB962C8B-B14F-4D97-AF65-F5344CB8AC3E}">
        <p14:creationId xmlns:p14="http://schemas.microsoft.com/office/powerpoint/2010/main" val="3330803131"/>
      </p:ext>
    </p:extLst>
  </p:cSld>
  <p:clrMapOvr>
    <a:masterClrMapping/>
  </p:clrMapOvr>
  <p:extLst>
    <p:ext uri="{DCECCB84-F9BA-43D5-87BE-67443E8EF086}">
      <p15:sldGuideLst xmlns:p15="http://schemas.microsoft.com/office/powerpoint/2012/main">
        <p15:guide id="2" pos="2880">
          <p15:clr>
            <a:srgbClr val="FBAE40"/>
          </p15:clr>
        </p15:guide>
        <p15:guide id="3" orient="horz" pos="2160">
          <p15:clr>
            <a:srgbClr val="FBAE40"/>
          </p15:clr>
        </p15:guide>
        <p15:guide id="4" pos="5602">
          <p15:clr>
            <a:srgbClr val="FBAE40"/>
          </p15:clr>
        </p15:guide>
        <p15:guide id="5" orient="horz" pos="79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2" name="Text Placeholder 11"/>
          <p:cNvSpPr>
            <a:spLocks noGrp="1"/>
          </p:cNvSpPr>
          <p:nvPr>
            <p:ph type="body" sz="quarter" idx="10" hasCustomPrompt="1"/>
          </p:nvPr>
        </p:nvSpPr>
        <p:spPr>
          <a:xfrm>
            <a:off x="871671" y="1481347"/>
            <a:ext cx="3529413" cy="1084730"/>
          </a:xfrm>
          <a:prstGeom prst="rect">
            <a:avLst/>
          </a:prstGeom>
        </p:spPr>
        <p:txBody>
          <a:bodyPr anchor="b"/>
          <a:lstStyle>
            <a:lvl1pPr marL="0" indent="0">
              <a:buNone/>
              <a:defRPr sz="1800" b="1" cap="all" baseline="0">
                <a:solidFill>
                  <a:schemeClr val="bg1"/>
                </a:solidFill>
              </a:defRPr>
            </a:lvl1pPr>
          </a:lstStyle>
          <a:p>
            <a:pPr lvl="0"/>
            <a:r>
              <a:rPr lang="en-US" dirty="0"/>
              <a:t>Edit subtitle</a:t>
            </a:r>
          </a:p>
        </p:txBody>
      </p:sp>
      <p:sp>
        <p:nvSpPr>
          <p:cNvPr id="3" name="Text Placeholder 11"/>
          <p:cNvSpPr>
            <a:spLocks noGrp="1"/>
          </p:cNvSpPr>
          <p:nvPr>
            <p:ph type="body" sz="quarter" idx="11" hasCustomPrompt="1"/>
          </p:nvPr>
        </p:nvSpPr>
        <p:spPr>
          <a:xfrm>
            <a:off x="871671" y="280000"/>
            <a:ext cx="7733944" cy="1126658"/>
          </a:xfrm>
          <a:prstGeom prst="rect">
            <a:avLst/>
          </a:prstGeom>
        </p:spPr>
        <p:txBody>
          <a:bodyPr anchor="b"/>
          <a:lstStyle>
            <a:lvl1pPr marL="0" indent="0" algn="l">
              <a:buNone/>
              <a:defRPr sz="3000" b="1" baseline="0">
                <a:solidFill>
                  <a:schemeClr val="bg1"/>
                </a:solidFill>
              </a:defRPr>
            </a:lvl1pPr>
          </a:lstStyle>
          <a:p>
            <a:pPr lvl="0"/>
            <a:r>
              <a:rPr lang="en-US" dirty="0"/>
              <a:t>Edit title</a:t>
            </a:r>
          </a:p>
        </p:txBody>
      </p:sp>
      <p:sp>
        <p:nvSpPr>
          <p:cNvPr id="4" name="Text Placeholder 14"/>
          <p:cNvSpPr>
            <a:spLocks noGrp="1"/>
          </p:cNvSpPr>
          <p:nvPr>
            <p:ph type="body" sz="quarter" idx="12" hasCustomPrompt="1"/>
          </p:nvPr>
        </p:nvSpPr>
        <p:spPr>
          <a:xfrm>
            <a:off x="871671" y="3245221"/>
            <a:ext cx="3461047" cy="2707341"/>
          </a:xfrm>
          <a:prstGeom prst="rect">
            <a:avLst/>
          </a:prstGeom>
        </p:spPr>
        <p:txBody>
          <a:bodyPr/>
          <a:lstStyle>
            <a:lvl1pPr>
              <a:defRPr sz="2000" baseline="0">
                <a:solidFill>
                  <a:schemeClr val="bg1"/>
                </a:solidFill>
              </a:defRPr>
            </a:lvl1pPr>
          </a:lstStyle>
          <a:p>
            <a:pPr lvl="0"/>
            <a:r>
              <a:rPr lang="en-US" dirty="0"/>
              <a:t>Edit bullet points</a:t>
            </a:r>
          </a:p>
        </p:txBody>
      </p:sp>
      <p:sp>
        <p:nvSpPr>
          <p:cNvPr id="7" name="Chart Placeholder 6"/>
          <p:cNvSpPr>
            <a:spLocks noGrp="1"/>
          </p:cNvSpPr>
          <p:nvPr>
            <p:ph type="chart" sz="quarter" idx="13" hasCustomPrompt="1"/>
          </p:nvPr>
        </p:nvSpPr>
        <p:spPr>
          <a:xfrm>
            <a:off x="4786313" y="1768475"/>
            <a:ext cx="3836987" cy="4195763"/>
          </a:xfrm>
          <a:prstGeom prst="rect">
            <a:avLst/>
          </a:prstGeom>
        </p:spPr>
        <p:txBody>
          <a:bodyPr/>
          <a:lstStyle>
            <a:lvl1pPr>
              <a:defRPr sz="2000" baseline="0">
                <a:solidFill>
                  <a:schemeClr val="bg1"/>
                </a:solidFill>
              </a:defRPr>
            </a:lvl1pPr>
          </a:lstStyle>
          <a:p>
            <a:r>
              <a:rPr lang="en-US" dirty="0"/>
              <a:t>Click to add chart</a:t>
            </a:r>
            <a:endParaRPr lang="en-ZA" dirty="0"/>
          </a:p>
        </p:txBody>
      </p:sp>
    </p:spTree>
    <p:extLst>
      <p:ext uri="{BB962C8B-B14F-4D97-AF65-F5344CB8AC3E}">
        <p14:creationId xmlns:p14="http://schemas.microsoft.com/office/powerpoint/2010/main" val="40537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backgrond">
    <p:spTree>
      <p:nvGrpSpPr>
        <p:cNvPr id="1" name=""/>
        <p:cNvGrpSpPr/>
        <p:nvPr/>
      </p:nvGrpSpPr>
      <p:grpSpPr>
        <a:xfrm>
          <a:off x="0" y="0"/>
          <a:ext cx="0" cy="0"/>
          <a:chOff x="0" y="0"/>
          <a:chExt cx="0" cy="0"/>
        </a:xfrm>
      </p:grpSpPr>
      <p:sp>
        <p:nvSpPr>
          <p:cNvPr id="14" name="Text Placeholder 11"/>
          <p:cNvSpPr>
            <a:spLocks noGrp="1"/>
          </p:cNvSpPr>
          <p:nvPr>
            <p:ph type="body" sz="quarter" idx="10" hasCustomPrompt="1"/>
          </p:nvPr>
        </p:nvSpPr>
        <p:spPr>
          <a:xfrm>
            <a:off x="863601" y="1481346"/>
            <a:ext cx="7733468" cy="1084730"/>
          </a:xfrm>
          <a:prstGeom prst="rect">
            <a:avLst/>
          </a:prstGeom>
        </p:spPr>
        <p:txBody>
          <a:bodyPr anchor="b"/>
          <a:lstStyle>
            <a:lvl1pPr marL="0" indent="0">
              <a:buNone/>
              <a:defRPr sz="1800" b="1" cap="all" baseline="0">
                <a:solidFill>
                  <a:srgbClr val="005B7F"/>
                </a:solidFill>
              </a:defRPr>
            </a:lvl1pPr>
          </a:lstStyle>
          <a:p>
            <a:pPr lvl="0"/>
            <a:r>
              <a:rPr lang="en-US" dirty="0"/>
              <a:t>Edit subtitle</a:t>
            </a:r>
          </a:p>
        </p:txBody>
      </p:sp>
      <p:sp>
        <p:nvSpPr>
          <p:cNvPr id="15" name="Text Placeholder 11"/>
          <p:cNvSpPr>
            <a:spLocks noGrp="1"/>
          </p:cNvSpPr>
          <p:nvPr>
            <p:ph type="body" sz="quarter" idx="11" hasCustomPrompt="1"/>
          </p:nvPr>
        </p:nvSpPr>
        <p:spPr>
          <a:xfrm>
            <a:off x="863600" y="280002"/>
            <a:ext cx="7742015" cy="1126658"/>
          </a:xfrm>
          <a:prstGeom prst="rect">
            <a:avLst/>
          </a:prstGeom>
        </p:spPr>
        <p:txBody>
          <a:bodyPr anchor="b"/>
          <a:lstStyle>
            <a:lvl1pPr marL="0" indent="0" algn="l">
              <a:buNone/>
              <a:defRPr sz="3000" b="1" baseline="0">
                <a:solidFill>
                  <a:srgbClr val="005B7F"/>
                </a:solidFill>
              </a:defRPr>
            </a:lvl1pPr>
          </a:lstStyle>
          <a:p>
            <a:pPr lvl="0"/>
            <a:r>
              <a:rPr lang="en-US" dirty="0"/>
              <a:t>Edit title</a:t>
            </a:r>
          </a:p>
        </p:txBody>
      </p:sp>
      <p:sp>
        <p:nvSpPr>
          <p:cNvPr id="16" name="Text Placeholder 14"/>
          <p:cNvSpPr>
            <a:spLocks noGrp="1"/>
          </p:cNvSpPr>
          <p:nvPr>
            <p:ph type="body" sz="quarter" idx="12" hasCustomPrompt="1"/>
          </p:nvPr>
        </p:nvSpPr>
        <p:spPr>
          <a:xfrm>
            <a:off x="4896740" y="2910336"/>
            <a:ext cx="3707509" cy="2707341"/>
          </a:xfrm>
          <a:prstGeom prst="rect">
            <a:avLst/>
          </a:prstGeom>
        </p:spPr>
        <p:txBody>
          <a:bodyPr/>
          <a:lstStyle>
            <a:lvl1pPr>
              <a:defRPr sz="2000" baseline="0">
                <a:solidFill>
                  <a:srgbClr val="005B7F"/>
                </a:solidFill>
              </a:defRPr>
            </a:lvl1pPr>
          </a:lstStyle>
          <a:p>
            <a:pPr lvl="0"/>
            <a:r>
              <a:rPr lang="en-US" dirty="0"/>
              <a:t>Edit bullet points</a:t>
            </a:r>
          </a:p>
        </p:txBody>
      </p:sp>
      <p:sp>
        <p:nvSpPr>
          <p:cNvPr id="17" name="Text Placeholder 10"/>
          <p:cNvSpPr>
            <a:spLocks noGrp="1"/>
          </p:cNvSpPr>
          <p:nvPr>
            <p:ph type="body" sz="quarter" idx="13" hasCustomPrompt="1"/>
          </p:nvPr>
        </p:nvSpPr>
        <p:spPr>
          <a:xfrm>
            <a:off x="863600" y="2910336"/>
            <a:ext cx="3590474" cy="2743111"/>
          </a:xfrm>
          <a:prstGeom prst="rect">
            <a:avLst/>
          </a:prstGeom>
        </p:spPr>
        <p:txBody>
          <a:bodyPr/>
          <a:lstStyle>
            <a:lvl1pPr marL="0" indent="0">
              <a:buNone/>
              <a:defRPr sz="2000" baseline="0">
                <a:solidFill>
                  <a:srgbClr val="005B7F"/>
                </a:solidFill>
              </a:defRPr>
            </a:lvl1pPr>
          </a:lstStyle>
          <a:p>
            <a:pPr lvl="0"/>
            <a:r>
              <a:rPr lang="en-US" dirty="0"/>
              <a:t>Edit paragraph</a:t>
            </a:r>
          </a:p>
        </p:txBody>
      </p:sp>
    </p:spTree>
    <p:extLst>
      <p:ext uri="{BB962C8B-B14F-4D97-AF65-F5344CB8AC3E}">
        <p14:creationId xmlns:p14="http://schemas.microsoft.com/office/powerpoint/2010/main" val="2628535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544" userDrawn="1">
          <p15:clr>
            <a:srgbClr val="FBAE40"/>
          </p15:clr>
        </p15:guide>
        <p15:guide id="4" pos="5420" userDrawn="1">
          <p15:clr>
            <a:srgbClr val="FBAE40"/>
          </p15:clr>
        </p15:guide>
        <p15:guide id="5" orient="horz" pos="799" userDrawn="1">
          <p15:clr>
            <a:srgbClr val="FBAE40"/>
          </p15:clr>
        </p15:guide>
        <p15:guide id="6" orient="horz" pos="161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background">
    <p:spTree>
      <p:nvGrpSpPr>
        <p:cNvPr id="1" name=""/>
        <p:cNvGrpSpPr/>
        <p:nvPr/>
      </p:nvGrpSpPr>
      <p:grpSpPr>
        <a:xfrm>
          <a:off x="0" y="0"/>
          <a:ext cx="0" cy="0"/>
          <a:chOff x="0" y="0"/>
          <a:chExt cx="0" cy="0"/>
        </a:xfrm>
      </p:grpSpPr>
      <p:sp>
        <p:nvSpPr>
          <p:cNvPr id="7" name="Text Placeholder 11"/>
          <p:cNvSpPr>
            <a:spLocks noGrp="1"/>
          </p:cNvSpPr>
          <p:nvPr>
            <p:ph type="body" sz="quarter" idx="10" hasCustomPrompt="1"/>
          </p:nvPr>
        </p:nvSpPr>
        <p:spPr>
          <a:xfrm>
            <a:off x="871671" y="1476571"/>
            <a:ext cx="3529413" cy="1084730"/>
          </a:xfrm>
          <a:prstGeom prst="rect">
            <a:avLst/>
          </a:prstGeom>
        </p:spPr>
        <p:txBody>
          <a:bodyPr anchor="b"/>
          <a:lstStyle>
            <a:lvl1pPr marL="0" indent="0">
              <a:buNone/>
              <a:defRPr sz="1800" b="1" cap="all" baseline="0">
                <a:solidFill>
                  <a:srgbClr val="005B7F"/>
                </a:solidFill>
              </a:defRPr>
            </a:lvl1pPr>
          </a:lstStyle>
          <a:p>
            <a:pPr lvl="0"/>
            <a:r>
              <a:rPr lang="en-US" dirty="0"/>
              <a:t>Edit subtitle</a:t>
            </a:r>
          </a:p>
        </p:txBody>
      </p:sp>
      <p:sp>
        <p:nvSpPr>
          <p:cNvPr id="8" name="Text Placeholder 11"/>
          <p:cNvSpPr>
            <a:spLocks noGrp="1"/>
          </p:cNvSpPr>
          <p:nvPr>
            <p:ph type="body" sz="quarter" idx="11" hasCustomPrompt="1"/>
          </p:nvPr>
        </p:nvSpPr>
        <p:spPr>
          <a:xfrm>
            <a:off x="871671" y="556652"/>
            <a:ext cx="7733944" cy="882228"/>
          </a:xfrm>
          <a:prstGeom prst="rect">
            <a:avLst/>
          </a:prstGeom>
        </p:spPr>
        <p:txBody>
          <a:bodyPr anchor="b"/>
          <a:lstStyle>
            <a:lvl1pPr marL="0" indent="0" algn="l">
              <a:buNone/>
              <a:defRPr sz="3000" b="1" baseline="0">
                <a:solidFill>
                  <a:srgbClr val="005B7F"/>
                </a:solidFill>
              </a:defRPr>
            </a:lvl1pPr>
          </a:lstStyle>
          <a:p>
            <a:pPr lvl="0"/>
            <a:r>
              <a:rPr lang="en-US" dirty="0"/>
              <a:t>Edit title</a:t>
            </a:r>
          </a:p>
        </p:txBody>
      </p:sp>
      <p:sp>
        <p:nvSpPr>
          <p:cNvPr id="9" name="Text Placeholder 14"/>
          <p:cNvSpPr>
            <a:spLocks noGrp="1"/>
          </p:cNvSpPr>
          <p:nvPr>
            <p:ph type="body" sz="quarter" idx="12" hasCustomPrompt="1"/>
          </p:nvPr>
        </p:nvSpPr>
        <p:spPr>
          <a:xfrm>
            <a:off x="871671" y="3325906"/>
            <a:ext cx="3461047" cy="2707341"/>
          </a:xfrm>
          <a:prstGeom prst="rect">
            <a:avLst/>
          </a:prstGeom>
        </p:spPr>
        <p:txBody>
          <a:bodyPr/>
          <a:lstStyle>
            <a:lvl1pPr>
              <a:defRPr sz="2000" baseline="0">
                <a:solidFill>
                  <a:srgbClr val="005B7F"/>
                </a:solidFill>
              </a:defRPr>
            </a:lvl1pPr>
          </a:lstStyle>
          <a:p>
            <a:pPr lvl="0"/>
            <a:r>
              <a:rPr lang="en-US" dirty="0"/>
              <a:t>Edit bullet points</a:t>
            </a:r>
          </a:p>
        </p:txBody>
      </p:sp>
      <p:sp>
        <p:nvSpPr>
          <p:cNvPr id="3" name="Chart Placeholder 2"/>
          <p:cNvSpPr>
            <a:spLocks noGrp="1"/>
          </p:cNvSpPr>
          <p:nvPr>
            <p:ph type="chart" sz="quarter" idx="13" hasCustomPrompt="1"/>
          </p:nvPr>
        </p:nvSpPr>
        <p:spPr>
          <a:xfrm>
            <a:off x="4811713" y="1743075"/>
            <a:ext cx="3973512" cy="4152900"/>
          </a:xfrm>
          <a:prstGeom prst="rect">
            <a:avLst/>
          </a:prstGeom>
        </p:spPr>
        <p:txBody>
          <a:bodyPr/>
          <a:lstStyle>
            <a:lvl1pPr>
              <a:defRPr sz="2000">
                <a:solidFill>
                  <a:srgbClr val="005B7F"/>
                </a:solidFill>
              </a:defRPr>
            </a:lvl1pPr>
          </a:lstStyle>
          <a:p>
            <a:r>
              <a:rPr lang="en-US" dirty="0"/>
              <a:t>Click to add chart</a:t>
            </a:r>
            <a:endParaRPr lang="en-ZA" dirty="0"/>
          </a:p>
        </p:txBody>
      </p:sp>
    </p:spTree>
    <p:extLst>
      <p:ext uri="{BB962C8B-B14F-4D97-AF65-F5344CB8AC3E}">
        <p14:creationId xmlns:p14="http://schemas.microsoft.com/office/powerpoint/2010/main" val="2664959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2" name="Text Placeholder 11"/>
          <p:cNvSpPr>
            <a:spLocks noGrp="1"/>
          </p:cNvSpPr>
          <p:nvPr>
            <p:ph type="body" sz="quarter" idx="10" hasCustomPrompt="1"/>
          </p:nvPr>
        </p:nvSpPr>
        <p:spPr>
          <a:xfrm>
            <a:off x="871671" y="1481347"/>
            <a:ext cx="3529413" cy="1084730"/>
          </a:xfrm>
          <a:prstGeom prst="rect">
            <a:avLst/>
          </a:prstGeom>
        </p:spPr>
        <p:txBody>
          <a:bodyPr anchor="b"/>
          <a:lstStyle>
            <a:lvl1pPr marL="0" indent="0">
              <a:buNone/>
              <a:defRPr sz="1800" b="1" cap="all" baseline="0">
                <a:solidFill>
                  <a:schemeClr val="bg1"/>
                </a:solidFill>
              </a:defRPr>
            </a:lvl1pPr>
          </a:lstStyle>
          <a:p>
            <a:pPr lvl="0"/>
            <a:r>
              <a:rPr lang="en-US" dirty="0"/>
              <a:t>Edit subtitle</a:t>
            </a:r>
          </a:p>
        </p:txBody>
      </p:sp>
      <p:sp>
        <p:nvSpPr>
          <p:cNvPr id="3" name="Text Placeholder 11"/>
          <p:cNvSpPr>
            <a:spLocks noGrp="1"/>
          </p:cNvSpPr>
          <p:nvPr>
            <p:ph type="body" sz="quarter" idx="11" hasCustomPrompt="1"/>
          </p:nvPr>
        </p:nvSpPr>
        <p:spPr>
          <a:xfrm>
            <a:off x="871671" y="280000"/>
            <a:ext cx="7733944" cy="1126658"/>
          </a:xfrm>
          <a:prstGeom prst="rect">
            <a:avLst/>
          </a:prstGeom>
        </p:spPr>
        <p:txBody>
          <a:bodyPr anchor="b"/>
          <a:lstStyle>
            <a:lvl1pPr marL="0" indent="0" algn="l">
              <a:buNone/>
              <a:defRPr sz="3000" b="1" baseline="0">
                <a:solidFill>
                  <a:schemeClr val="bg1"/>
                </a:solidFill>
              </a:defRPr>
            </a:lvl1pPr>
          </a:lstStyle>
          <a:p>
            <a:pPr lvl="0"/>
            <a:r>
              <a:rPr lang="en-US" dirty="0"/>
              <a:t>Edit title</a:t>
            </a:r>
          </a:p>
        </p:txBody>
      </p:sp>
      <p:sp>
        <p:nvSpPr>
          <p:cNvPr id="4" name="Text Placeholder 14"/>
          <p:cNvSpPr>
            <a:spLocks noGrp="1"/>
          </p:cNvSpPr>
          <p:nvPr>
            <p:ph type="body" sz="quarter" idx="12" hasCustomPrompt="1"/>
          </p:nvPr>
        </p:nvSpPr>
        <p:spPr>
          <a:xfrm>
            <a:off x="871671" y="3245221"/>
            <a:ext cx="3461047" cy="2707341"/>
          </a:xfrm>
          <a:prstGeom prst="rect">
            <a:avLst/>
          </a:prstGeom>
        </p:spPr>
        <p:txBody>
          <a:bodyPr/>
          <a:lstStyle>
            <a:lvl1pPr>
              <a:defRPr sz="2000" baseline="0">
                <a:solidFill>
                  <a:schemeClr val="bg1"/>
                </a:solidFill>
              </a:defRPr>
            </a:lvl1pPr>
          </a:lstStyle>
          <a:p>
            <a:pPr lvl="0"/>
            <a:r>
              <a:rPr lang="en-US" dirty="0"/>
              <a:t>Edit bullet points</a:t>
            </a:r>
          </a:p>
        </p:txBody>
      </p:sp>
      <p:sp>
        <p:nvSpPr>
          <p:cNvPr id="7" name="Chart Placeholder 6"/>
          <p:cNvSpPr>
            <a:spLocks noGrp="1"/>
          </p:cNvSpPr>
          <p:nvPr>
            <p:ph type="chart" sz="quarter" idx="13" hasCustomPrompt="1"/>
          </p:nvPr>
        </p:nvSpPr>
        <p:spPr>
          <a:xfrm>
            <a:off x="4786313" y="1768475"/>
            <a:ext cx="3836987" cy="4195763"/>
          </a:xfrm>
          <a:prstGeom prst="rect">
            <a:avLst/>
          </a:prstGeom>
        </p:spPr>
        <p:txBody>
          <a:bodyPr/>
          <a:lstStyle>
            <a:lvl1pPr>
              <a:defRPr sz="2000" baseline="0">
                <a:solidFill>
                  <a:schemeClr val="bg1"/>
                </a:solidFill>
              </a:defRPr>
            </a:lvl1pPr>
          </a:lstStyle>
          <a:p>
            <a:r>
              <a:rPr lang="en-US" dirty="0"/>
              <a:t>Click to add chart</a:t>
            </a:r>
            <a:endParaRPr lang="en-ZA" dirty="0"/>
          </a:p>
        </p:txBody>
      </p:sp>
    </p:spTree>
    <p:extLst>
      <p:ext uri="{BB962C8B-B14F-4D97-AF65-F5344CB8AC3E}">
        <p14:creationId xmlns:p14="http://schemas.microsoft.com/office/powerpoint/2010/main" val="1326163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hite backgrond">
    <p:spTree>
      <p:nvGrpSpPr>
        <p:cNvPr id="1" name=""/>
        <p:cNvGrpSpPr/>
        <p:nvPr/>
      </p:nvGrpSpPr>
      <p:grpSpPr>
        <a:xfrm>
          <a:off x="0" y="0"/>
          <a:ext cx="0" cy="0"/>
          <a:chOff x="0" y="0"/>
          <a:chExt cx="0" cy="0"/>
        </a:xfrm>
      </p:grpSpPr>
      <p:sp>
        <p:nvSpPr>
          <p:cNvPr id="14" name="Text Placeholder 11"/>
          <p:cNvSpPr>
            <a:spLocks noGrp="1"/>
          </p:cNvSpPr>
          <p:nvPr>
            <p:ph type="body" sz="quarter" idx="10" hasCustomPrompt="1"/>
          </p:nvPr>
        </p:nvSpPr>
        <p:spPr>
          <a:xfrm>
            <a:off x="863601" y="1481346"/>
            <a:ext cx="7733468" cy="1084730"/>
          </a:xfrm>
          <a:prstGeom prst="rect">
            <a:avLst/>
          </a:prstGeom>
        </p:spPr>
        <p:txBody>
          <a:bodyPr anchor="b"/>
          <a:lstStyle>
            <a:lvl1pPr marL="0" indent="0">
              <a:buNone/>
              <a:defRPr sz="1800" b="1" cap="all" baseline="0">
                <a:solidFill>
                  <a:srgbClr val="005B7F"/>
                </a:solidFill>
              </a:defRPr>
            </a:lvl1pPr>
          </a:lstStyle>
          <a:p>
            <a:pPr lvl="0"/>
            <a:r>
              <a:rPr lang="en-US" dirty="0"/>
              <a:t>Edit subtitle</a:t>
            </a:r>
          </a:p>
        </p:txBody>
      </p:sp>
      <p:sp>
        <p:nvSpPr>
          <p:cNvPr id="15" name="Text Placeholder 11"/>
          <p:cNvSpPr>
            <a:spLocks noGrp="1"/>
          </p:cNvSpPr>
          <p:nvPr>
            <p:ph type="body" sz="quarter" idx="11" hasCustomPrompt="1"/>
          </p:nvPr>
        </p:nvSpPr>
        <p:spPr>
          <a:xfrm>
            <a:off x="863600" y="280002"/>
            <a:ext cx="7742015" cy="1126658"/>
          </a:xfrm>
          <a:prstGeom prst="rect">
            <a:avLst/>
          </a:prstGeom>
        </p:spPr>
        <p:txBody>
          <a:bodyPr anchor="b"/>
          <a:lstStyle>
            <a:lvl1pPr marL="0" indent="0" algn="l">
              <a:buNone/>
              <a:defRPr sz="3000" b="1" baseline="0">
                <a:solidFill>
                  <a:srgbClr val="005B7F"/>
                </a:solidFill>
              </a:defRPr>
            </a:lvl1pPr>
          </a:lstStyle>
          <a:p>
            <a:pPr lvl="0"/>
            <a:r>
              <a:rPr lang="en-US" dirty="0"/>
              <a:t>Edit title</a:t>
            </a:r>
          </a:p>
        </p:txBody>
      </p:sp>
      <p:sp>
        <p:nvSpPr>
          <p:cNvPr id="16" name="Text Placeholder 14"/>
          <p:cNvSpPr>
            <a:spLocks noGrp="1"/>
          </p:cNvSpPr>
          <p:nvPr>
            <p:ph type="body" sz="quarter" idx="12" hasCustomPrompt="1"/>
          </p:nvPr>
        </p:nvSpPr>
        <p:spPr>
          <a:xfrm>
            <a:off x="4896740" y="2910336"/>
            <a:ext cx="3707509" cy="2707341"/>
          </a:xfrm>
          <a:prstGeom prst="rect">
            <a:avLst/>
          </a:prstGeom>
        </p:spPr>
        <p:txBody>
          <a:bodyPr/>
          <a:lstStyle>
            <a:lvl1pPr>
              <a:defRPr sz="2000" baseline="0">
                <a:solidFill>
                  <a:srgbClr val="005B7F"/>
                </a:solidFill>
              </a:defRPr>
            </a:lvl1pPr>
          </a:lstStyle>
          <a:p>
            <a:pPr lvl="0"/>
            <a:r>
              <a:rPr lang="en-US" dirty="0"/>
              <a:t>Edit bullet points</a:t>
            </a:r>
          </a:p>
        </p:txBody>
      </p:sp>
      <p:sp>
        <p:nvSpPr>
          <p:cNvPr id="17" name="Text Placeholder 10"/>
          <p:cNvSpPr>
            <a:spLocks noGrp="1"/>
          </p:cNvSpPr>
          <p:nvPr>
            <p:ph type="body" sz="quarter" idx="13" hasCustomPrompt="1"/>
          </p:nvPr>
        </p:nvSpPr>
        <p:spPr>
          <a:xfrm>
            <a:off x="863600" y="2910336"/>
            <a:ext cx="3590474" cy="2743111"/>
          </a:xfrm>
          <a:prstGeom prst="rect">
            <a:avLst/>
          </a:prstGeom>
        </p:spPr>
        <p:txBody>
          <a:bodyPr/>
          <a:lstStyle>
            <a:lvl1pPr marL="0" indent="0">
              <a:buNone/>
              <a:defRPr sz="2000" baseline="0">
                <a:solidFill>
                  <a:srgbClr val="005B7F"/>
                </a:solidFill>
              </a:defRPr>
            </a:lvl1pPr>
          </a:lstStyle>
          <a:p>
            <a:pPr lvl="0"/>
            <a:r>
              <a:rPr lang="en-US" dirty="0"/>
              <a:t>Edit paragraph</a:t>
            </a:r>
          </a:p>
        </p:txBody>
      </p:sp>
    </p:spTree>
    <p:extLst>
      <p:ext uri="{BB962C8B-B14F-4D97-AF65-F5344CB8AC3E}">
        <p14:creationId xmlns:p14="http://schemas.microsoft.com/office/powerpoint/2010/main" val="124980750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44">
          <p15:clr>
            <a:srgbClr val="FBAE40"/>
          </p15:clr>
        </p15:guide>
        <p15:guide id="4" pos="5420">
          <p15:clr>
            <a:srgbClr val="FBAE40"/>
          </p15:clr>
        </p15:guide>
        <p15:guide id="5" orient="horz" pos="799">
          <p15:clr>
            <a:srgbClr val="FBAE40"/>
          </p15:clr>
        </p15:guide>
        <p15:guide id="6" orient="horz" pos="16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white split">
    <p:spTree>
      <p:nvGrpSpPr>
        <p:cNvPr id="1" name=""/>
        <p:cNvGrpSpPr/>
        <p:nvPr/>
      </p:nvGrpSpPr>
      <p:grpSpPr>
        <a:xfrm>
          <a:off x="0" y="0"/>
          <a:ext cx="0" cy="0"/>
          <a:chOff x="0" y="0"/>
          <a:chExt cx="0" cy="0"/>
        </a:xfrm>
      </p:grpSpPr>
      <p:sp>
        <p:nvSpPr>
          <p:cNvPr id="2" name="Text Placeholder 11"/>
          <p:cNvSpPr>
            <a:spLocks noGrp="1"/>
          </p:cNvSpPr>
          <p:nvPr>
            <p:ph type="body" sz="quarter" idx="10" hasCustomPrompt="1"/>
          </p:nvPr>
        </p:nvSpPr>
        <p:spPr>
          <a:xfrm>
            <a:off x="4973652" y="1482403"/>
            <a:ext cx="3529413" cy="1084730"/>
          </a:xfrm>
          <a:prstGeom prst="rect">
            <a:avLst/>
          </a:prstGeom>
        </p:spPr>
        <p:txBody>
          <a:bodyPr anchor="b"/>
          <a:lstStyle>
            <a:lvl1pPr marL="0" indent="0">
              <a:buNone/>
              <a:defRPr sz="1800" b="1" cap="all" baseline="0">
                <a:solidFill>
                  <a:srgbClr val="005B7F"/>
                </a:solidFill>
              </a:defRPr>
            </a:lvl1pPr>
          </a:lstStyle>
          <a:p>
            <a:pPr lvl="0"/>
            <a:r>
              <a:rPr lang="en-US" dirty="0"/>
              <a:t>Edit subtitle</a:t>
            </a:r>
          </a:p>
        </p:txBody>
      </p:sp>
      <p:sp>
        <p:nvSpPr>
          <p:cNvPr id="3" name="Text Placeholder 11"/>
          <p:cNvSpPr>
            <a:spLocks noGrp="1"/>
          </p:cNvSpPr>
          <p:nvPr>
            <p:ph type="body" sz="quarter" idx="11" hasCustomPrompt="1"/>
          </p:nvPr>
        </p:nvSpPr>
        <p:spPr>
          <a:xfrm>
            <a:off x="4973652" y="288058"/>
            <a:ext cx="7733944" cy="1126658"/>
          </a:xfrm>
          <a:prstGeom prst="rect">
            <a:avLst/>
          </a:prstGeom>
        </p:spPr>
        <p:txBody>
          <a:bodyPr anchor="b"/>
          <a:lstStyle>
            <a:lvl1pPr marL="0" indent="0" algn="l">
              <a:buNone/>
              <a:defRPr sz="3000" b="1" baseline="0">
                <a:solidFill>
                  <a:srgbClr val="005B7F"/>
                </a:solidFill>
              </a:defRPr>
            </a:lvl1pPr>
          </a:lstStyle>
          <a:p>
            <a:pPr lvl="0"/>
            <a:r>
              <a:rPr lang="en-US" dirty="0"/>
              <a:t>Edit title</a:t>
            </a:r>
          </a:p>
        </p:txBody>
      </p:sp>
      <p:sp>
        <p:nvSpPr>
          <p:cNvPr id="4" name="Text Placeholder 14"/>
          <p:cNvSpPr>
            <a:spLocks noGrp="1"/>
          </p:cNvSpPr>
          <p:nvPr>
            <p:ph type="body" sz="quarter" idx="12" hasCustomPrompt="1"/>
          </p:nvPr>
        </p:nvSpPr>
        <p:spPr>
          <a:xfrm>
            <a:off x="4973652" y="3175713"/>
            <a:ext cx="3461047" cy="2707341"/>
          </a:xfrm>
          <a:prstGeom prst="rect">
            <a:avLst/>
          </a:prstGeom>
        </p:spPr>
        <p:txBody>
          <a:bodyPr/>
          <a:lstStyle>
            <a:lvl1pPr>
              <a:defRPr sz="2000" baseline="0">
                <a:solidFill>
                  <a:srgbClr val="005B7F"/>
                </a:solidFill>
              </a:defRPr>
            </a:lvl1pPr>
          </a:lstStyle>
          <a:p>
            <a:pPr lvl="0"/>
            <a:r>
              <a:rPr lang="en-US" dirty="0"/>
              <a:t>Edit bullet points</a:t>
            </a:r>
          </a:p>
        </p:txBody>
      </p:sp>
      <p:sp>
        <p:nvSpPr>
          <p:cNvPr id="11" name="Chart Placeholder 10"/>
          <p:cNvSpPr>
            <a:spLocks noGrp="1"/>
          </p:cNvSpPr>
          <p:nvPr>
            <p:ph type="chart" sz="quarter" idx="13" hasCustomPrompt="1"/>
          </p:nvPr>
        </p:nvSpPr>
        <p:spPr>
          <a:xfrm>
            <a:off x="330199" y="1672046"/>
            <a:ext cx="3789363" cy="4110264"/>
          </a:xfrm>
          <a:prstGeom prst="rect">
            <a:avLst/>
          </a:prstGeom>
        </p:spPr>
        <p:txBody>
          <a:bodyPr/>
          <a:lstStyle>
            <a:lvl1pPr>
              <a:defRPr sz="2000">
                <a:solidFill>
                  <a:srgbClr val="AED242"/>
                </a:solidFill>
              </a:defRPr>
            </a:lvl1pPr>
          </a:lstStyle>
          <a:p>
            <a:r>
              <a:rPr lang="en-US" dirty="0"/>
              <a:t>Click to add chart</a:t>
            </a:r>
          </a:p>
          <a:p>
            <a:endParaRPr lang="en-ZA" dirty="0"/>
          </a:p>
        </p:txBody>
      </p:sp>
      <p:sp>
        <p:nvSpPr>
          <p:cNvPr id="12" name="Text Placeholder 13"/>
          <p:cNvSpPr>
            <a:spLocks noGrp="1"/>
          </p:cNvSpPr>
          <p:nvPr>
            <p:ph type="body" sz="quarter" idx="14" hasCustomPrompt="1"/>
          </p:nvPr>
        </p:nvSpPr>
        <p:spPr>
          <a:xfrm>
            <a:off x="327596" y="424610"/>
            <a:ext cx="3800268" cy="949795"/>
          </a:xfrm>
          <a:prstGeom prst="rect">
            <a:avLst/>
          </a:prstGeom>
        </p:spPr>
        <p:txBody>
          <a:bodyPr anchor="b"/>
          <a:lstStyle>
            <a:lvl1pPr marL="0" indent="0" algn="ctr">
              <a:buNone/>
              <a:defRPr sz="1600" b="0" i="0" cap="all" spc="200" baseline="0">
                <a:solidFill>
                  <a:schemeClr val="bg1"/>
                </a:solidFill>
              </a:defRPr>
            </a:lvl1pPr>
          </a:lstStyle>
          <a:p>
            <a:pPr lvl="0"/>
            <a:r>
              <a:rPr lang="en-US" dirty="0"/>
              <a:t>Edit heading of graphic</a:t>
            </a:r>
          </a:p>
        </p:txBody>
      </p:sp>
    </p:spTree>
    <p:extLst>
      <p:ext uri="{BB962C8B-B14F-4D97-AF65-F5344CB8AC3E}">
        <p14:creationId xmlns:p14="http://schemas.microsoft.com/office/powerpoint/2010/main" val="345809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415" y="1801906"/>
            <a:ext cx="5460763" cy="1924800"/>
          </a:xfrm>
          <a:prstGeom prst="rect">
            <a:avLst/>
          </a:prstGeom>
        </p:spPr>
        <p:txBody>
          <a:bodyPr anchor="b"/>
          <a:lstStyle>
            <a:lvl1pPr algn="l">
              <a:defRPr sz="3000" b="1" i="0" baseline="0">
                <a:solidFill>
                  <a:srgbClr val="005B7F"/>
                </a:solidFill>
              </a:defRPr>
            </a:lvl1pPr>
          </a:lstStyle>
          <a:p>
            <a:r>
              <a:rPr lang="en-US" dirty="0"/>
              <a:t>Edit title of presentation</a:t>
            </a:r>
          </a:p>
        </p:txBody>
      </p:sp>
      <p:sp>
        <p:nvSpPr>
          <p:cNvPr id="3" name="Subtitle 2"/>
          <p:cNvSpPr>
            <a:spLocks noGrp="1"/>
          </p:cNvSpPr>
          <p:nvPr>
            <p:ph type="subTitle" idx="1" hasCustomPrompt="1"/>
          </p:nvPr>
        </p:nvSpPr>
        <p:spPr>
          <a:xfrm>
            <a:off x="1290415" y="4369581"/>
            <a:ext cx="5452217" cy="349623"/>
          </a:xfrm>
          <a:prstGeom prst="rect">
            <a:avLst/>
          </a:prstGeom>
        </p:spPr>
        <p:txBody>
          <a:bodyPr/>
          <a:lstStyle>
            <a:lvl1pPr marL="0" indent="0" algn="l">
              <a:buNone/>
              <a:defRPr sz="2000" cap="all" spc="100" baseline="0">
                <a:solidFill>
                  <a:srgbClr val="005B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PRESENTER NAME</a:t>
            </a:r>
          </a:p>
        </p:txBody>
      </p:sp>
      <p:sp>
        <p:nvSpPr>
          <p:cNvPr id="4" name="Text Placeholder 7"/>
          <p:cNvSpPr>
            <a:spLocks noGrp="1"/>
          </p:cNvSpPr>
          <p:nvPr>
            <p:ph type="body" sz="quarter" idx="10" hasCustomPrompt="1"/>
          </p:nvPr>
        </p:nvSpPr>
        <p:spPr>
          <a:xfrm>
            <a:off x="1290415" y="4821756"/>
            <a:ext cx="5441203" cy="493432"/>
          </a:xfrm>
          <a:prstGeom prst="rect">
            <a:avLst/>
          </a:prstGeom>
        </p:spPr>
        <p:txBody>
          <a:bodyPr anchor="b"/>
          <a:lstStyle>
            <a:lvl1pPr marL="0" indent="0" algn="l">
              <a:buNone/>
              <a:defRPr sz="1600" spc="100" baseline="0">
                <a:solidFill>
                  <a:srgbClr val="005B7F"/>
                </a:solidFill>
              </a:defRPr>
            </a:lvl1pPr>
          </a:lstStyle>
          <a:p>
            <a:pPr lvl="0"/>
            <a:r>
              <a:rPr lang="en-US" dirty="0"/>
              <a:t>Edit job title</a:t>
            </a:r>
          </a:p>
        </p:txBody>
      </p:sp>
      <p:sp>
        <p:nvSpPr>
          <p:cNvPr id="5" name="Rectangle 4"/>
          <p:cNvSpPr/>
          <p:nvPr userDrawn="1"/>
        </p:nvSpPr>
        <p:spPr>
          <a:xfrm>
            <a:off x="0" y="0"/>
            <a:ext cx="9144000" cy="6858000"/>
          </a:xfrm>
          <a:prstGeom prst="rect">
            <a:avLst/>
          </a:prstGeom>
          <a:noFill/>
          <a:ln w="3175">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65879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676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hoto left green panel right">
    <p:spTree>
      <p:nvGrpSpPr>
        <p:cNvPr id="1" name=""/>
        <p:cNvGrpSpPr/>
        <p:nvPr/>
      </p:nvGrpSpPr>
      <p:grpSpPr>
        <a:xfrm>
          <a:off x="0" y="0"/>
          <a:ext cx="0" cy="0"/>
          <a:chOff x="0" y="0"/>
          <a:chExt cx="0" cy="0"/>
        </a:xfrm>
      </p:grpSpPr>
      <p:sp>
        <p:nvSpPr>
          <p:cNvPr id="2" name="Rectangle 1"/>
          <p:cNvSpPr/>
          <p:nvPr userDrawn="1"/>
        </p:nvSpPr>
        <p:spPr>
          <a:xfrm>
            <a:off x="4905286" y="1"/>
            <a:ext cx="4238714" cy="6238430"/>
          </a:xfrm>
          <a:prstGeom prst="rect">
            <a:avLst/>
          </a:prstGeom>
          <a:solidFill>
            <a:srgbClr val="AED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Picture Placeholder 2"/>
          <p:cNvSpPr>
            <a:spLocks noGrp="1"/>
          </p:cNvSpPr>
          <p:nvPr>
            <p:ph type="pic" sz="quarter" idx="14" hasCustomPrompt="1"/>
          </p:nvPr>
        </p:nvSpPr>
        <p:spPr>
          <a:xfrm>
            <a:off x="145274" y="154522"/>
            <a:ext cx="4623275" cy="6075362"/>
          </a:xfrm>
          <a:prstGeom prst="rect">
            <a:avLst/>
          </a:prstGeom>
        </p:spPr>
        <p:txBody>
          <a:bodyPr/>
          <a:lstStyle>
            <a:lvl1pPr>
              <a:defRPr sz="2000">
                <a:solidFill>
                  <a:srgbClr val="005B7F"/>
                </a:solidFill>
              </a:defRPr>
            </a:lvl1pPr>
          </a:lstStyle>
          <a:p>
            <a:r>
              <a:rPr lang="en-US" dirty="0"/>
              <a:t>Click to add photo</a:t>
            </a:r>
            <a:endParaRPr lang="en-ZA" dirty="0"/>
          </a:p>
        </p:txBody>
      </p:sp>
      <p:sp>
        <p:nvSpPr>
          <p:cNvPr id="7" name="Text Placeholder 11"/>
          <p:cNvSpPr>
            <a:spLocks noGrp="1"/>
          </p:cNvSpPr>
          <p:nvPr>
            <p:ph type="body" sz="quarter" idx="10" hasCustomPrompt="1"/>
          </p:nvPr>
        </p:nvSpPr>
        <p:spPr>
          <a:xfrm>
            <a:off x="5258991" y="1575356"/>
            <a:ext cx="3589234" cy="1084730"/>
          </a:xfrm>
          <a:prstGeom prst="rect">
            <a:avLst/>
          </a:prstGeom>
        </p:spPr>
        <p:txBody>
          <a:bodyPr anchor="b"/>
          <a:lstStyle>
            <a:lvl1pPr marL="0" indent="0">
              <a:buNone/>
              <a:defRPr sz="1800" b="1" cap="all" baseline="0">
                <a:solidFill>
                  <a:srgbClr val="005B7F"/>
                </a:solidFill>
              </a:defRPr>
            </a:lvl1pPr>
          </a:lstStyle>
          <a:p>
            <a:pPr lvl="0"/>
            <a:r>
              <a:rPr lang="en-US" dirty="0"/>
              <a:t>Edit subtitle</a:t>
            </a:r>
          </a:p>
        </p:txBody>
      </p:sp>
      <p:sp>
        <p:nvSpPr>
          <p:cNvPr id="8" name="Text Placeholder 11"/>
          <p:cNvSpPr>
            <a:spLocks noGrp="1"/>
          </p:cNvSpPr>
          <p:nvPr>
            <p:ph type="body" sz="quarter" idx="11" hasCustomPrompt="1"/>
          </p:nvPr>
        </p:nvSpPr>
        <p:spPr>
          <a:xfrm>
            <a:off x="5258991" y="245818"/>
            <a:ext cx="3589234" cy="1155693"/>
          </a:xfrm>
          <a:prstGeom prst="rect">
            <a:avLst/>
          </a:prstGeom>
        </p:spPr>
        <p:txBody>
          <a:bodyPr anchor="b"/>
          <a:lstStyle>
            <a:lvl1pPr marL="0" indent="0" algn="l">
              <a:buNone/>
              <a:defRPr sz="3000" b="1" baseline="0">
                <a:solidFill>
                  <a:srgbClr val="005B7F"/>
                </a:solidFill>
              </a:defRPr>
            </a:lvl1pPr>
          </a:lstStyle>
          <a:p>
            <a:pPr lvl="0"/>
            <a:r>
              <a:rPr lang="en-US" dirty="0"/>
              <a:t>Edit title</a:t>
            </a:r>
          </a:p>
        </p:txBody>
      </p:sp>
      <p:sp>
        <p:nvSpPr>
          <p:cNvPr id="11" name="Text Placeholder 10"/>
          <p:cNvSpPr>
            <a:spLocks noGrp="1"/>
          </p:cNvSpPr>
          <p:nvPr>
            <p:ph type="body" sz="quarter" idx="13" hasCustomPrompt="1"/>
          </p:nvPr>
        </p:nvSpPr>
        <p:spPr>
          <a:xfrm>
            <a:off x="5258991" y="2816335"/>
            <a:ext cx="3600000" cy="3238860"/>
          </a:xfrm>
          <a:prstGeom prst="rect">
            <a:avLst/>
          </a:prstGeom>
        </p:spPr>
        <p:txBody>
          <a:bodyPr/>
          <a:lstStyle>
            <a:lvl1pPr marL="0" indent="0">
              <a:buNone/>
              <a:defRPr sz="2000" baseline="0">
                <a:solidFill>
                  <a:srgbClr val="005B7F"/>
                </a:solidFill>
              </a:defRPr>
            </a:lvl1pPr>
          </a:lstStyle>
          <a:p>
            <a:pPr lvl="0"/>
            <a:r>
              <a:rPr lang="en-US" dirty="0"/>
              <a:t>Edit paragraph</a:t>
            </a:r>
          </a:p>
        </p:txBody>
      </p:sp>
    </p:spTree>
    <p:extLst>
      <p:ext uri="{BB962C8B-B14F-4D97-AF65-F5344CB8AC3E}">
        <p14:creationId xmlns:p14="http://schemas.microsoft.com/office/powerpoint/2010/main" val="402377298"/>
      </p:ext>
    </p:extLst>
  </p:cSld>
  <p:clrMapOvr>
    <a:masterClrMapping/>
  </p:clrMapOvr>
  <p:extLst>
    <p:ext uri="{DCECCB84-F9BA-43D5-87BE-67443E8EF086}">
      <p15:sldGuideLst xmlns:p15="http://schemas.microsoft.com/office/powerpoint/2012/main">
        <p15:guide id="2" pos="2880">
          <p15:clr>
            <a:srgbClr val="FBAE40"/>
          </p15:clr>
        </p15:guide>
        <p15:guide id="3" orient="horz" pos="2160">
          <p15:clr>
            <a:srgbClr val="FBAE40"/>
          </p15:clr>
        </p15:guide>
        <p15:guide id="4" pos="5602">
          <p15:clr>
            <a:srgbClr val="FBAE40"/>
          </p15:clr>
        </p15:guide>
        <p15:guide id="5" orient="horz" pos="79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s in green panel right">
    <p:spTree>
      <p:nvGrpSpPr>
        <p:cNvPr id="1" name=""/>
        <p:cNvGrpSpPr/>
        <p:nvPr/>
      </p:nvGrpSpPr>
      <p:grpSpPr>
        <a:xfrm>
          <a:off x="0" y="0"/>
          <a:ext cx="0" cy="0"/>
          <a:chOff x="0" y="0"/>
          <a:chExt cx="0" cy="0"/>
        </a:xfrm>
      </p:grpSpPr>
      <p:sp>
        <p:nvSpPr>
          <p:cNvPr id="2" name="Rectangle 1"/>
          <p:cNvSpPr/>
          <p:nvPr userDrawn="1"/>
        </p:nvSpPr>
        <p:spPr>
          <a:xfrm>
            <a:off x="4572000" y="1"/>
            <a:ext cx="4572000" cy="6238430"/>
          </a:xfrm>
          <a:prstGeom prst="rect">
            <a:avLst/>
          </a:prstGeom>
          <a:solidFill>
            <a:srgbClr val="AED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 Placeholder 11"/>
          <p:cNvSpPr>
            <a:spLocks noGrp="1"/>
          </p:cNvSpPr>
          <p:nvPr>
            <p:ph type="body" sz="quarter" idx="10" hasCustomPrompt="1"/>
          </p:nvPr>
        </p:nvSpPr>
        <p:spPr>
          <a:xfrm>
            <a:off x="447702" y="1480670"/>
            <a:ext cx="3782466" cy="1084730"/>
          </a:xfrm>
          <a:prstGeom prst="rect">
            <a:avLst/>
          </a:prstGeom>
        </p:spPr>
        <p:txBody>
          <a:bodyPr anchor="b"/>
          <a:lstStyle>
            <a:lvl1pPr marL="0" indent="0">
              <a:buNone/>
              <a:defRPr sz="1800" b="1" cap="all" baseline="0">
                <a:solidFill>
                  <a:srgbClr val="005B7F"/>
                </a:solidFill>
              </a:defRPr>
            </a:lvl1pPr>
          </a:lstStyle>
          <a:p>
            <a:pPr lvl="0"/>
            <a:r>
              <a:rPr lang="en-US" dirty="0"/>
              <a:t>Edit subtitle</a:t>
            </a:r>
          </a:p>
        </p:txBody>
      </p:sp>
      <p:sp>
        <p:nvSpPr>
          <p:cNvPr id="8" name="Text Placeholder 11"/>
          <p:cNvSpPr>
            <a:spLocks noGrp="1"/>
          </p:cNvSpPr>
          <p:nvPr>
            <p:ph type="body" sz="quarter" idx="11" hasCustomPrompt="1"/>
          </p:nvPr>
        </p:nvSpPr>
        <p:spPr>
          <a:xfrm>
            <a:off x="439156" y="254364"/>
            <a:ext cx="3791012" cy="1155693"/>
          </a:xfrm>
          <a:prstGeom prst="rect">
            <a:avLst/>
          </a:prstGeom>
        </p:spPr>
        <p:txBody>
          <a:bodyPr anchor="b"/>
          <a:lstStyle>
            <a:lvl1pPr marL="0" indent="0" algn="l">
              <a:buNone/>
              <a:defRPr sz="3000" b="1" baseline="0">
                <a:solidFill>
                  <a:srgbClr val="005B7F"/>
                </a:solidFill>
              </a:defRPr>
            </a:lvl1pPr>
          </a:lstStyle>
          <a:p>
            <a:pPr lvl="0"/>
            <a:r>
              <a:rPr lang="en-US" dirty="0"/>
              <a:t>Edit title</a:t>
            </a:r>
          </a:p>
        </p:txBody>
      </p:sp>
      <p:sp>
        <p:nvSpPr>
          <p:cNvPr id="11" name="Text Placeholder 10"/>
          <p:cNvSpPr>
            <a:spLocks noGrp="1"/>
          </p:cNvSpPr>
          <p:nvPr>
            <p:ph type="body" sz="quarter" idx="13" hasCustomPrompt="1"/>
          </p:nvPr>
        </p:nvSpPr>
        <p:spPr>
          <a:xfrm>
            <a:off x="439156" y="2816335"/>
            <a:ext cx="3782466" cy="3238860"/>
          </a:xfrm>
          <a:prstGeom prst="rect">
            <a:avLst/>
          </a:prstGeom>
        </p:spPr>
        <p:txBody>
          <a:bodyPr/>
          <a:lstStyle>
            <a:lvl1pPr marL="0" indent="0">
              <a:buNone/>
              <a:defRPr sz="2000" baseline="0">
                <a:solidFill>
                  <a:srgbClr val="005B7F"/>
                </a:solidFill>
              </a:defRPr>
            </a:lvl1pPr>
          </a:lstStyle>
          <a:p>
            <a:pPr lvl="0"/>
            <a:r>
              <a:rPr lang="en-US" dirty="0"/>
              <a:t>Edit paragraph</a:t>
            </a:r>
          </a:p>
        </p:txBody>
      </p:sp>
      <p:sp>
        <p:nvSpPr>
          <p:cNvPr id="5" name="Chart Placeholder 4"/>
          <p:cNvSpPr>
            <a:spLocks noGrp="1"/>
          </p:cNvSpPr>
          <p:nvPr>
            <p:ph type="chart" sz="quarter" idx="14" hasCustomPrompt="1"/>
          </p:nvPr>
        </p:nvSpPr>
        <p:spPr>
          <a:xfrm>
            <a:off x="5106173" y="264978"/>
            <a:ext cx="3460986" cy="2640592"/>
          </a:xfrm>
          <a:prstGeom prst="rect">
            <a:avLst/>
          </a:prstGeom>
        </p:spPr>
        <p:txBody>
          <a:bodyPr/>
          <a:lstStyle>
            <a:lvl1pPr>
              <a:defRPr sz="2000" baseline="0">
                <a:solidFill>
                  <a:srgbClr val="005B7F"/>
                </a:solidFill>
              </a:defRPr>
            </a:lvl1pPr>
          </a:lstStyle>
          <a:p>
            <a:r>
              <a:rPr lang="en-US" dirty="0"/>
              <a:t>Click to add chart</a:t>
            </a:r>
            <a:endParaRPr lang="en-ZA" dirty="0"/>
          </a:p>
        </p:txBody>
      </p:sp>
      <p:sp>
        <p:nvSpPr>
          <p:cNvPr id="12" name="Chart Placeholder 4"/>
          <p:cNvSpPr>
            <a:spLocks noGrp="1"/>
          </p:cNvSpPr>
          <p:nvPr>
            <p:ph type="chart" sz="quarter" idx="15" hasCustomPrompt="1"/>
          </p:nvPr>
        </p:nvSpPr>
        <p:spPr>
          <a:xfrm>
            <a:off x="5104748" y="3348592"/>
            <a:ext cx="3463836" cy="2640592"/>
          </a:xfrm>
          <a:prstGeom prst="rect">
            <a:avLst/>
          </a:prstGeom>
        </p:spPr>
        <p:txBody>
          <a:bodyPr/>
          <a:lstStyle>
            <a:lvl1pPr>
              <a:defRPr sz="2000">
                <a:solidFill>
                  <a:srgbClr val="005B7F"/>
                </a:solidFill>
              </a:defRPr>
            </a:lvl1pPr>
          </a:lstStyle>
          <a:p>
            <a:r>
              <a:rPr lang="en-US" dirty="0"/>
              <a:t>Click to add chart</a:t>
            </a:r>
            <a:endParaRPr lang="en-ZA" dirty="0"/>
          </a:p>
        </p:txBody>
      </p:sp>
    </p:spTree>
    <p:extLst>
      <p:ext uri="{BB962C8B-B14F-4D97-AF65-F5344CB8AC3E}">
        <p14:creationId xmlns:p14="http://schemas.microsoft.com/office/powerpoint/2010/main" val="117981879"/>
      </p:ext>
    </p:extLst>
  </p:cSld>
  <p:clrMapOvr>
    <a:masterClrMapping/>
  </p:clrMapOvr>
  <p:extLst>
    <p:ext uri="{DCECCB84-F9BA-43D5-87BE-67443E8EF086}">
      <p15:sldGuideLst xmlns:p15="http://schemas.microsoft.com/office/powerpoint/2012/main">
        <p15:guide id="2" pos="2880">
          <p15:clr>
            <a:srgbClr val="FBAE40"/>
          </p15:clr>
        </p15:guide>
        <p15:guide id="3" orient="horz" pos="2160">
          <p15:clr>
            <a:srgbClr val="FBAE40"/>
          </p15:clr>
        </p15:guide>
        <p15:guide id="4" pos="5602">
          <p15:clr>
            <a:srgbClr val="FBAE40"/>
          </p15:clr>
        </p15:guide>
        <p15:guide id="5" orient="horz" pos="799" userDrawn="1">
          <p15:clr>
            <a:srgbClr val="FBAE40"/>
          </p15:clr>
        </p15:guide>
        <p15:guide id="6" orient="horz" pos="16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vertical photos">
    <p:spTree>
      <p:nvGrpSpPr>
        <p:cNvPr id="1" name=""/>
        <p:cNvGrpSpPr/>
        <p:nvPr/>
      </p:nvGrpSpPr>
      <p:grpSpPr>
        <a:xfrm>
          <a:off x="0" y="0"/>
          <a:ext cx="0" cy="0"/>
          <a:chOff x="0" y="0"/>
          <a:chExt cx="0" cy="0"/>
        </a:xfrm>
      </p:grpSpPr>
      <p:sp>
        <p:nvSpPr>
          <p:cNvPr id="13" name="Picture Placeholder 7"/>
          <p:cNvSpPr>
            <a:spLocks noGrp="1"/>
          </p:cNvSpPr>
          <p:nvPr>
            <p:ph type="pic" sz="quarter" idx="10" hasCustomPrompt="1"/>
          </p:nvPr>
        </p:nvSpPr>
        <p:spPr>
          <a:xfrm>
            <a:off x="0" y="1273322"/>
            <a:ext cx="2967038" cy="3819969"/>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solidFill>
                  <a:srgbClr val="005B7F"/>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photo</a:t>
            </a:r>
            <a:endParaRPr lang="en-ZA" dirty="0"/>
          </a:p>
          <a:p>
            <a:endParaRPr lang="en-ZA" dirty="0"/>
          </a:p>
        </p:txBody>
      </p:sp>
      <p:sp>
        <p:nvSpPr>
          <p:cNvPr id="14" name="Picture Placeholder 7"/>
          <p:cNvSpPr>
            <a:spLocks noGrp="1"/>
          </p:cNvSpPr>
          <p:nvPr>
            <p:ph type="pic" sz="quarter" idx="11" hasCustomPrompt="1"/>
          </p:nvPr>
        </p:nvSpPr>
        <p:spPr>
          <a:xfrm>
            <a:off x="6176962" y="1262195"/>
            <a:ext cx="2967038" cy="3830638"/>
          </a:xfrm>
          <a:prstGeom prst="rect">
            <a:avLst/>
          </a:prstGeom>
        </p:spPr>
        <p:txBody>
          <a:bodyPr/>
          <a:lstStyle>
            <a:lvl1pPr>
              <a:defRPr sz="2000">
                <a:solidFill>
                  <a:srgbClr val="005B7F"/>
                </a:solidFill>
              </a:defRPr>
            </a:lvl1pPr>
          </a:lstStyle>
          <a:p>
            <a:r>
              <a:rPr lang="en-US" dirty="0"/>
              <a:t>Click to add photo</a:t>
            </a:r>
            <a:endParaRPr lang="en-ZA" dirty="0"/>
          </a:p>
        </p:txBody>
      </p:sp>
      <p:sp>
        <p:nvSpPr>
          <p:cNvPr id="15" name="Picture Placeholder 7"/>
          <p:cNvSpPr>
            <a:spLocks noGrp="1"/>
          </p:cNvSpPr>
          <p:nvPr>
            <p:ph type="pic" sz="quarter" idx="12" hasCustomPrompt="1"/>
          </p:nvPr>
        </p:nvSpPr>
        <p:spPr>
          <a:xfrm>
            <a:off x="3088481" y="1262195"/>
            <a:ext cx="2967038" cy="3830638"/>
          </a:xfrm>
          <a:prstGeom prst="rect">
            <a:avLst/>
          </a:prstGeom>
        </p:spPr>
        <p:txBody>
          <a:bodyPr/>
          <a:lstStyle>
            <a:lvl1pPr>
              <a:defRPr sz="2000">
                <a:solidFill>
                  <a:srgbClr val="005B7F"/>
                </a:solidFill>
              </a:defRPr>
            </a:lvl1pPr>
          </a:lstStyle>
          <a:p>
            <a:r>
              <a:rPr lang="en-US" dirty="0"/>
              <a:t>Click to add photo</a:t>
            </a:r>
            <a:endParaRPr lang="en-ZA" dirty="0"/>
          </a:p>
        </p:txBody>
      </p:sp>
      <p:sp>
        <p:nvSpPr>
          <p:cNvPr id="16" name="Text Placeholder 13"/>
          <p:cNvSpPr>
            <a:spLocks noGrp="1"/>
          </p:cNvSpPr>
          <p:nvPr>
            <p:ph type="body" sz="quarter" idx="13" hasCustomPrompt="1"/>
          </p:nvPr>
        </p:nvSpPr>
        <p:spPr>
          <a:xfrm>
            <a:off x="152400" y="5160773"/>
            <a:ext cx="2662238" cy="949795"/>
          </a:xfrm>
          <a:prstGeom prst="rect">
            <a:avLst/>
          </a:prstGeom>
        </p:spPr>
        <p:txBody>
          <a:bodyPr anchor="ctr"/>
          <a:lstStyle>
            <a:lvl1pPr marL="0" indent="0" algn="ctr">
              <a:buNone/>
              <a:defRPr sz="1400" b="0" i="0" cap="all" spc="100" baseline="0">
                <a:solidFill>
                  <a:srgbClr val="005B7F"/>
                </a:solidFill>
              </a:defRPr>
            </a:lvl1pPr>
          </a:lstStyle>
          <a:p>
            <a:pPr lvl="0"/>
            <a:r>
              <a:rPr lang="en-US" dirty="0"/>
              <a:t>Edit CAPTION</a:t>
            </a:r>
          </a:p>
        </p:txBody>
      </p:sp>
      <p:sp>
        <p:nvSpPr>
          <p:cNvPr id="17" name="Text Placeholder 13"/>
          <p:cNvSpPr>
            <a:spLocks noGrp="1"/>
          </p:cNvSpPr>
          <p:nvPr>
            <p:ph type="body" sz="quarter" idx="14" hasCustomPrompt="1"/>
          </p:nvPr>
        </p:nvSpPr>
        <p:spPr>
          <a:xfrm>
            <a:off x="3236259" y="5160773"/>
            <a:ext cx="2671482" cy="949795"/>
          </a:xfrm>
          <a:prstGeom prst="rect">
            <a:avLst/>
          </a:prstGeom>
        </p:spPr>
        <p:txBody>
          <a:bodyPr anchor="ctr"/>
          <a:lstStyle>
            <a:lvl1pPr marL="0" indent="0" algn="ctr">
              <a:buNone/>
              <a:defRPr sz="1400" b="0" i="0" cap="all" spc="100" baseline="0">
                <a:solidFill>
                  <a:srgbClr val="005B7F"/>
                </a:solidFill>
              </a:defRPr>
            </a:lvl1pPr>
          </a:lstStyle>
          <a:p>
            <a:pPr lvl="0"/>
            <a:r>
              <a:rPr lang="en-US" dirty="0"/>
              <a:t>Edit CAPTION</a:t>
            </a:r>
          </a:p>
        </p:txBody>
      </p:sp>
      <p:sp>
        <p:nvSpPr>
          <p:cNvPr id="18" name="Text Placeholder 13"/>
          <p:cNvSpPr>
            <a:spLocks noGrp="1"/>
          </p:cNvSpPr>
          <p:nvPr>
            <p:ph type="body" sz="quarter" idx="15" hasCustomPrompt="1"/>
          </p:nvPr>
        </p:nvSpPr>
        <p:spPr>
          <a:xfrm>
            <a:off x="6338047" y="5160773"/>
            <a:ext cx="2644868" cy="940830"/>
          </a:xfrm>
          <a:prstGeom prst="rect">
            <a:avLst/>
          </a:prstGeom>
        </p:spPr>
        <p:txBody>
          <a:bodyPr anchor="ctr"/>
          <a:lstStyle>
            <a:lvl1pPr marL="0" indent="0" algn="ctr">
              <a:buNone/>
              <a:defRPr sz="1400" b="0" i="0" cap="all" spc="100" baseline="0">
                <a:solidFill>
                  <a:srgbClr val="005B7F"/>
                </a:solidFill>
              </a:defRPr>
            </a:lvl1pPr>
          </a:lstStyle>
          <a:p>
            <a:pPr lvl="0"/>
            <a:r>
              <a:rPr lang="en-US" dirty="0"/>
              <a:t>Edit CAPTION</a:t>
            </a:r>
          </a:p>
        </p:txBody>
      </p:sp>
      <p:sp>
        <p:nvSpPr>
          <p:cNvPr id="19" name="Title 1"/>
          <p:cNvSpPr>
            <a:spLocks noGrp="1"/>
          </p:cNvSpPr>
          <p:nvPr>
            <p:ph type="ctrTitle" hasCustomPrompt="1"/>
          </p:nvPr>
        </p:nvSpPr>
        <p:spPr>
          <a:xfrm>
            <a:off x="833717" y="143269"/>
            <a:ext cx="7476566" cy="1044598"/>
          </a:xfrm>
          <a:prstGeom prst="rect">
            <a:avLst/>
          </a:prstGeom>
        </p:spPr>
        <p:txBody>
          <a:bodyPr anchor="b"/>
          <a:lstStyle>
            <a:lvl1pPr algn="ctr">
              <a:lnSpc>
                <a:spcPct val="90000"/>
              </a:lnSpc>
              <a:defRPr sz="3000" b="1" baseline="0">
                <a:solidFill>
                  <a:srgbClr val="005B7F"/>
                </a:solidFill>
              </a:defRPr>
            </a:lvl1pPr>
          </a:lstStyle>
          <a:p>
            <a:r>
              <a:rPr lang="en-US" dirty="0"/>
              <a:t>Edit slide heading</a:t>
            </a:r>
            <a:endParaRPr lang="en-ZA" dirty="0"/>
          </a:p>
        </p:txBody>
      </p:sp>
    </p:spTree>
    <p:extLst>
      <p:ext uri="{BB962C8B-B14F-4D97-AF65-F5344CB8AC3E}">
        <p14:creationId xmlns:p14="http://schemas.microsoft.com/office/powerpoint/2010/main" val="1560271501"/>
      </p:ext>
    </p:extLst>
  </p:cSld>
  <p:clrMapOvr>
    <a:masterClrMapping/>
  </p:clrMapOvr>
  <p:extLst>
    <p:ext uri="{DCECCB84-F9BA-43D5-87BE-67443E8EF086}">
      <p15:sldGuideLst xmlns:p15="http://schemas.microsoft.com/office/powerpoint/2012/main">
        <p15:guide id="2" pos="2880">
          <p15:clr>
            <a:srgbClr val="FBAE40"/>
          </p15:clr>
        </p15:guide>
        <p15:guide id="3" orient="horz" pos="3249" userDrawn="1">
          <p15:clr>
            <a:srgbClr val="FBAE40"/>
          </p15:clr>
        </p15:guide>
        <p15:guide id="5" orient="horz" pos="79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vertical photos">
    <p:spTree>
      <p:nvGrpSpPr>
        <p:cNvPr id="1" name=""/>
        <p:cNvGrpSpPr/>
        <p:nvPr/>
      </p:nvGrpSpPr>
      <p:grpSpPr>
        <a:xfrm>
          <a:off x="0" y="0"/>
          <a:ext cx="0" cy="0"/>
          <a:chOff x="0" y="0"/>
          <a:chExt cx="0" cy="0"/>
        </a:xfrm>
      </p:grpSpPr>
      <p:sp>
        <p:nvSpPr>
          <p:cNvPr id="15" name="Picture Placeholder 7"/>
          <p:cNvSpPr>
            <a:spLocks noGrp="1"/>
          </p:cNvSpPr>
          <p:nvPr>
            <p:ph type="pic" sz="quarter" idx="12" hasCustomPrompt="1"/>
          </p:nvPr>
        </p:nvSpPr>
        <p:spPr>
          <a:xfrm>
            <a:off x="153824" y="136732"/>
            <a:ext cx="4358355" cy="5281405"/>
          </a:xfrm>
          <a:prstGeom prst="rect">
            <a:avLst/>
          </a:prstGeom>
        </p:spPr>
        <p:txBody>
          <a:bodyPr/>
          <a:lstStyle>
            <a:lvl1pPr>
              <a:defRPr sz="2000">
                <a:solidFill>
                  <a:srgbClr val="005B7F"/>
                </a:solidFill>
              </a:defRPr>
            </a:lvl1pPr>
          </a:lstStyle>
          <a:p>
            <a:r>
              <a:rPr lang="en-US" dirty="0"/>
              <a:t>Click to add photo</a:t>
            </a:r>
            <a:endParaRPr lang="en-ZA" dirty="0"/>
          </a:p>
        </p:txBody>
      </p:sp>
      <p:sp>
        <p:nvSpPr>
          <p:cNvPr id="17" name="Text Placeholder 13"/>
          <p:cNvSpPr>
            <a:spLocks noGrp="1"/>
          </p:cNvSpPr>
          <p:nvPr>
            <p:ph type="body" sz="quarter" idx="14" hasCustomPrompt="1"/>
          </p:nvPr>
        </p:nvSpPr>
        <p:spPr>
          <a:xfrm>
            <a:off x="145280" y="5418137"/>
            <a:ext cx="4366899" cy="811747"/>
          </a:xfrm>
          <a:prstGeom prst="rect">
            <a:avLst/>
          </a:prstGeom>
        </p:spPr>
        <p:txBody>
          <a:bodyPr anchor="ctr"/>
          <a:lstStyle>
            <a:lvl1pPr marL="0" indent="0" algn="ctr">
              <a:buNone/>
              <a:defRPr sz="1400" b="0" i="0" cap="all" spc="100" baseline="0">
                <a:solidFill>
                  <a:srgbClr val="005B7F"/>
                </a:solidFill>
              </a:defRPr>
            </a:lvl1pPr>
          </a:lstStyle>
          <a:p>
            <a:pPr lvl="0"/>
            <a:r>
              <a:rPr lang="en-US" dirty="0"/>
              <a:t>Edit CAPTION</a:t>
            </a:r>
          </a:p>
        </p:txBody>
      </p:sp>
      <p:sp>
        <p:nvSpPr>
          <p:cNvPr id="27" name="Text Placeholder 13"/>
          <p:cNvSpPr>
            <a:spLocks noGrp="1"/>
          </p:cNvSpPr>
          <p:nvPr>
            <p:ph type="body" sz="quarter" idx="16" hasCustomPrompt="1"/>
          </p:nvPr>
        </p:nvSpPr>
        <p:spPr>
          <a:xfrm>
            <a:off x="4656033" y="5418138"/>
            <a:ext cx="4359600" cy="811747"/>
          </a:xfrm>
          <a:prstGeom prst="rect">
            <a:avLst/>
          </a:prstGeom>
        </p:spPr>
        <p:txBody>
          <a:bodyPr anchor="ctr"/>
          <a:lstStyle>
            <a:lvl1pPr marL="0" indent="0" algn="ctr">
              <a:buNone/>
              <a:defRPr sz="1400" b="0" i="0" cap="all" spc="100" baseline="0">
                <a:solidFill>
                  <a:srgbClr val="005B7F"/>
                </a:solidFill>
              </a:defRPr>
            </a:lvl1pPr>
          </a:lstStyle>
          <a:p>
            <a:pPr lvl="0"/>
            <a:r>
              <a:rPr lang="en-US" dirty="0"/>
              <a:t>Edit CAPTION</a:t>
            </a:r>
          </a:p>
        </p:txBody>
      </p:sp>
      <p:sp>
        <p:nvSpPr>
          <p:cNvPr id="28" name="Picture Placeholder 7"/>
          <p:cNvSpPr>
            <a:spLocks noGrp="1"/>
          </p:cNvSpPr>
          <p:nvPr>
            <p:ph type="pic" sz="quarter" idx="17" hasCustomPrompt="1"/>
          </p:nvPr>
        </p:nvSpPr>
        <p:spPr>
          <a:xfrm>
            <a:off x="4656656" y="136732"/>
            <a:ext cx="4358355" cy="5281405"/>
          </a:xfrm>
          <a:prstGeom prst="rect">
            <a:avLst/>
          </a:prstGeom>
        </p:spPr>
        <p:txBody>
          <a:bodyPr/>
          <a:lstStyle>
            <a:lvl1pPr>
              <a:defRPr sz="2000">
                <a:solidFill>
                  <a:srgbClr val="005B7F"/>
                </a:solidFill>
              </a:defRPr>
            </a:lvl1pPr>
          </a:lstStyle>
          <a:p>
            <a:r>
              <a:rPr lang="en-US" dirty="0"/>
              <a:t>Click to add photo</a:t>
            </a:r>
            <a:endParaRPr lang="en-ZA" dirty="0"/>
          </a:p>
        </p:txBody>
      </p:sp>
    </p:spTree>
    <p:extLst>
      <p:ext uri="{BB962C8B-B14F-4D97-AF65-F5344CB8AC3E}">
        <p14:creationId xmlns:p14="http://schemas.microsoft.com/office/powerpoint/2010/main" val="3632604318"/>
      </p:ext>
    </p:extLst>
  </p:cSld>
  <p:clrMapOvr>
    <a:masterClrMapping/>
  </p:clrMapOvr>
  <p:extLst>
    <p:ext uri="{DCECCB84-F9BA-43D5-87BE-67443E8EF086}">
      <p15:sldGuideLst xmlns:p15="http://schemas.microsoft.com/office/powerpoint/2012/main">
        <p15:guide id="2" pos="2880">
          <p15:clr>
            <a:srgbClr val="FBAE40"/>
          </p15:clr>
        </p15:guide>
        <p15:guide id="3" orient="horz" pos="3413" userDrawn="1">
          <p15:clr>
            <a:srgbClr val="FBAE40"/>
          </p15:clr>
        </p15:guide>
        <p15:guide id="5" orient="horz" pos="82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photo left green panel right">
  <p:cSld name="1_1 photo left green panel right">
    <p:spTree>
      <p:nvGrpSpPr>
        <p:cNvPr id="1" name="Shape 26"/>
        <p:cNvGrpSpPr/>
        <p:nvPr/>
      </p:nvGrpSpPr>
      <p:grpSpPr>
        <a:xfrm>
          <a:off x="0" y="0"/>
          <a:ext cx="0" cy="0"/>
          <a:chOff x="0" y="0"/>
          <a:chExt cx="0" cy="0"/>
        </a:xfrm>
      </p:grpSpPr>
      <p:sp>
        <p:nvSpPr>
          <p:cNvPr id="27" name="Google Shape;27;p4"/>
          <p:cNvSpPr/>
          <p:nvPr/>
        </p:nvSpPr>
        <p:spPr>
          <a:xfrm>
            <a:off x="4905286" y="1"/>
            <a:ext cx="4238714" cy="6238430"/>
          </a:xfrm>
          <a:prstGeom prst="rect">
            <a:avLst/>
          </a:prstGeom>
          <a:solidFill>
            <a:srgbClr val="AED2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 name="Google Shape;28;p4"/>
          <p:cNvSpPr>
            <a:spLocks noGrp="1"/>
          </p:cNvSpPr>
          <p:nvPr>
            <p:ph type="pic" idx="2"/>
          </p:nvPr>
        </p:nvSpPr>
        <p:spPr>
          <a:xfrm>
            <a:off x="145274" y="154522"/>
            <a:ext cx="4623275" cy="607536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5B7F"/>
              </a:buClr>
              <a:buSzPts val="2000"/>
              <a:buFont typeface="Arial"/>
              <a:buChar char="•"/>
              <a:defRPr sz="2000" b="0" i="0" u="none" strike="noStrike" cap="none">
                <a:solidFill>
                  <a:srgbClr val="005B7F"/>
                </a:solidFill>
                <a:latin typeface="Gill Sans"/>
                <a:ea typeface="Gill Sans"/>
                <a:cs typeface="Gill Sans"/>
                <a:sym typeface="Gill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29" name="Google Shape;29;p4"/>
          <p:cNvSpPr txBox="1">
            <a:spLocks noGrp="1"/>
          </p:cNvSpPr>
          <p:nvPr>
            <p:ph type="body" idx="1"/>
          </p:nvPr>
        </p:nvSpPr>
        <p:spPr>
          <a:xfrm>
            <a:off x="5258991" y="1575356"/>
            <a:ext cx="3589234" cy="108473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5B7F"/>
              </a:buClr>
              <a:buSzPts val="1800"/>
              <a:buFont typeface="Arial"/>
              <a:buNone/>
              <a:defRPr sz="1800" b="1" i="0" u="none" strike="noStrike" cap="none">
                <a:solidFill>
                  <a:srgbClr val="005B7F"/>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30" name="Google Shape;30;p4"/>
          <p:cNvSpPr txBox="1">
            <a:spLocks noGrp="1"/>
          </p:cNvSpPr>
          <p:nvPr>
            <p:ph type="body" idx="3"/>
          </p:nvPr>
        </p:nvSpPr>
        <p:spPr>
          <a:xfrm>
            <a:off x="5258991" y="245818"/>
            <a:ext cx="3589234" cy="115569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5B7F"/>
              </a:buClr>
              <a:buSzPts val="3000"/>
              <a:buFont typeface="Arial"/>
              <a:buNone/>
              <a:defRPr sz="3000" b="1" i="0" u="none" strike="noStrike" cap="none">
                <a:solidFill>
                  <a:srgbClr val="005B7F"/>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31" name="Google Shape;31;p4"/>
          <p:cNvSpPr txBox="1">
            <a:spLocks noGrp="1"/>
          </p:cNvSpPr>
          <p:nvPr>
            <p:ph type="body" idx="4"/>
          </p:nvPr>
        </p:nvSpPr>
        <p:spPr>
          <a:xfrm>
            <a:off x="5258991" y="2816335"/>
            <a:ext cx="3600000" cy="32388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5B7F"/>
              </a:buClr>
              <a:buSzPts val="2000"/>
              <a:buFont typeface="Arial"/>
              <a:buNone/>
              <a:defRPr sz="2000" b="0" i="0" u="none" strike="noStrike" cap="none">
                <a:solidFill>
                  <a:srgbClr val="005B7F"/>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Tree>
    <p:extLst>
      <p:ext uri="{BB962C8B-B14F-4D97-AF65-F5344CB8AC3E}">
        <p14:creationId xmlns:p14="http://schemas.microsoft.com/office/powerpoint/2010/main" val="2908368471"/>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pos="5602">
          <p15:clr>
            <a:srgbClr val="FBAE40"/>
          </p15:clr>
        </p15:guide>
        <p15:guide id="4" orient="horz" pos="79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white backgrond">
    <p:spTree>
      <p:nvGrpSpPr>
        <p:cNvPr id="1" name=""/>
        <p:cNvGrpSpPr/>
        <p:nvPr/>
      </p:nvGrpSpPr>
      <p:grpSpPr>
        <a:xfrm>
          <a:off x="0" y="0"/>
          <a:ext cx="0" cy="0"/>
          <a:chOff x="0" y="0"/>
          <a:chExt cx="0" cy="0"/>
        </a:xfrm>
      </p:grpSpPr>
      <p:sp>
        <p:nvSpPr>
          <p:cNvPr id="14" name="Text Placeholder 11"/>
          <p:cNvSpPr>
            <a:spLocks noGrp="1"/>
          </p:cNvSpPr>
          <p:nvPr>
            <p:ph type="body" sz="quarter" idx="10" hasCustomPrompt="1"/>
          </p:nvPr>
        </p:nvSpPr>
        <p:spPr>
          <a:xfrm>
            <a:off x="863601" y="1481346"/>
            <a:ext cx="7733468" cy="1084730"/>
          </a:xfrm>
          <a:prstGeom prst="rect">
            <a:avLst/>
          </a:prstGeom>
        </p:spPr>
        <p:txBody>
          <a:bodyPr anchor="b"/>
          <a:lstStyle>
            <a:lvl1pPr marL="0" indent="0">
              <a:buNone/>
              <a:defRPr sz="1800" b="1" cap="all" baseline="0">
                <a:solidFill>
                  <a:srgbClr val="005B7F"/>
                </a:solidFill>
              </a:defRPr>
            </a:lvl1pPr>
          </a:lstStyle>
          <a:p>
            <a:pPr lvl="0"/>
            <a:r>
              <a:rPr lang="en-US" dirty="0"/>
              <a:t>Edit subtitle</a:t>
            </a:r>
          </a:p>
        </p:txBody>
      </p:sp>
      <p:sp>
        <p:nvSpPr>
          <p:cNvPr id="15" name="Text Placeholder 11"/>
          <p:cNvSpPr>
            <a:spLocks noGrp="1"/>
          </p:cNvSpPr>
          <p:nvPr>
            <p:ph type="body" sz="quarter" idx="11" hasCustomPrompt="1"/>
          </p:nvPr>
        </p:nvSpPr>
        <p:spPr>
          <a:xfrm>
            <a:off x="863600" y="280002"/>
            <a:ext cx="7742015" cy="1126658"/>
          </a:xfrm>
          <a:prstGeom prst="rect">
            <a:avLst/>
          </a:prstGeom>
        </p:spPr>
        <p:txBody>
          <a:bodyPr anchor="b"/>
          <a:lstStyle>
            <a:lvl1pPr marL="0" indent="0" algn="l">
              <a:buNone/>
              <a:defRPr sz="3000" b="1" baseline="0">
                <a:solidFill>
                  <a:srgbClr val="005B7F"/>
                </a:solidFill>
              </a:defRPr>
            </a:lvl1pPr>
          </a:lstStyle>
          <a:p>
            <a:pPr lvl="0"/>
            <a:r>
              <a:rPr lang="en-US" dirty="0"/>
              <a:t>Edit title</a:t>
            </a:r>
          </a:p>
        </p:txBody>
      </p:sp>
      <p:sp>
        <p:nvSpPr>
          <p:cNvPr id="16" name="Text Placeholder 14"/>
          <p:cNvSpPr>
            <a:spLocks noGrp="1"/>
          </p:cNvSpPr>
          <p:nvPr>
            <p:ph type="body" sz="quarter" idx="12" hasCustomPrompt="1"/>
          </p:nvPr>
        </p:nvSpPr>
        <p:spPr>
          <a:xfrm>
            <a:off x="4896740" y="2910336"/>
            <a:ext cx="3707509" cy="2707341"/>
          </a:xfrm>
          <a:prstGeom prst="rect">
            <a:avLst/>
          </a:prstGeom>
        </p:spPr>
        <p:txBody>
          <a:bodyPr/>
          <a:lstStyle>
            <a:lvl1pPr>
              <a:defRPr sz="2000" baseline="0">
                <a:solidFill>
                  <a:srgbClr val="005B7F"/>
                </a:solidFill>
              </a:defRPr>
            </a:lvl1pPr>
          </a:lstStyle>
          <a:p>
            <a:pPr lvl="0"/>
            <a:r>
              <a:rPr lang="en-US" dirty="0"/>
              <a:t>Edit bullet points</a:t>
            </a:r>
          </a:p>
        </p:txBody>
      </p:sp>
      <p:sp>
        <p:nvSpPr>
          <p:cNvPr id="17" name="Text Placeholder 10"/>
          <p:cNvSpPr>
            <a:spLocks noGrp="1"/>
          </p:cNvSpPr>
          <p:nvPr>
            <p:ph type="body" sz="quarter" idx="13" hasCustomPrompt="1"/>
          </p:nvPr>
        </p:nvSpPr>
        <p:spPr>
          <a:xfrm>
            <a:off x="863600" y="2910336"/>
            <a:ext cx="3590474" cy="2743111"/>
          </a:xfrm>
          <a:prstGeom prst="rect">
            <a:avLst/>
          </a:prstGeom>
        </p:spPr>
        <p:txBody>
          <a:bodyPr/>
          <a:lstStyle>
            <a:lvl1pPr marL="0" indent="0">
              <a:buNone/>
              <a:defRPr sz="2000" baseline="0">
                <a:solidFill>
                  <a:srgbClr val="005B7F"/>
                </a:solidFill>
              </a:defRPr>
            </a:lvl1pPr>
          </a:lstStyle>
          <a:p>
            <a:pPr lvl="0"/>
            <a:r>
              <a:rPr lang="en-US" dirty="0"/>
              <a:t>Edit paragraph</a:t>
            </a:r>
          </a:p>
        </p:txBody>
      </p:sp>
    </p:spTree>
    <p:extLst>
      <p:ext uri="{BB962C8B-B14F-4D97-AF65-F5344CB8AC3E}">
        <p14:creationId xmlns:p14="http://schemas.microsoft.com/office/powerpoint/2010/main" val="124572028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44">
          <p15:clr>
            <a:srgbClr val="FBAE40"/>
          </p15:clr>
        </p15:guide>
        <p15:guide id="4" pos="5420">
          <p15:clr>
            <a:srgbClr val="FBAE40"/>
          </p15:clr>
        </p15:guide>
        <p15:guide id="5" orient="horz" pos="799">
          <p15:clr>
            <a:srgbClr val="FBAE40"/>
          </p15:clr>
        </p15:guide>
        <p15:guide id="6" orient="horz" pos="16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ue white split">
    <p:spTree>
      <p:nvGrpSpPr>
        <p:cNvPr id="1" name=""/>
        <p:cNvGrpSpPr/>
        <p:nvPr/>
      </p:nvGrpSpPr>
      <p:grpSpPr>
        <a:xfrm>
          <a:off x="0" y="0"/>
          <a:ext cx="0" cy="0"/>
          <a:chOff x="0" y="0"/>
          <a:chExt cx="0" cy="0"/>
        </a:xfrm>
      </p:grpSpPr>
      <p:sp>
        <p:nvSpPr>
          <p:cNvPr id="2" name="Text Placeholder 11"/>
          <p:cNvSpPr>
            <a:spLocks noGrp="1"/>
          </p:cNvSpPr>
          <p:nvPr>
            <p:ph type="body" sz="quarter" idx="10" hasCustomPrompt="1"/>
          </p:nvPr>
        </p:nvSpPr>
        <p:spPr>
          <a:xfrm>
            <a:off x="4973652" y="1482403"/>
            <a:ext cx="3529413" cy="1084730"/>
          </a:xfrm>
          <a:prstGeom prst="rect">
            <a:avLst/>
          </a:prstGeom>
        </p:spPr>
        <p:txBody>
          <a:bodyPr anchor="b"/>
          <a:lstStyle>
            <a:lvl1pPr marL="0" indent="0">
              <a:buNone/>
              <a:defRPr sz="1800" b="1" cap="all" baseline="0">
                <a:solidFill>
                  <a:srgbClr val="005B7F"/>
                </a:solidFill>
              </a:defRPr>
            </a:lvl1pPr>
          </a:lstStyle>
          <a:p>
            <a:pPr lvl="0"/>
            <a:r>
              <a:rPr lang="en-US" dirty="0"/>
              <a:t>Edit subtitle</a:t>
            </a:r>
          </a:p>
        </p:txBody>
      </p:sp>
      <p:sp>
        <p:nvSpPr>
          <p:cNvPr id="3" name="Text Placeholder 11"/>
          <p:cNvSpPr>
            <a:spLocks noGrp="1"/>
          </p:cNvSpPr>
          <p:nvPr>
            <p:ph type="body" sz="quarter" idx="11" hasCustomPrompt="1"/>
          </p:nvPr>
        </p:nvSpPr>
        <p:spPr>
          <a:xfrm>
            <a:off x="4973652" y="288058"/>
            <a:ext cx="7733944" cy="1126658"/>
          </a:xfrm>
          <a:prstGeom prst="rect">
            <a:avLst/>
          </a:prstGeom>
        </p:spPr>
        <p:txBody>
          <a:bodyPr anchor="b"/>
          <a:lstStyle>
            <a:lvl1pPr marL="0" indent="0" algn="l">
              <a:buNone/>
              <a:defRPr sz="3000" b="1" baseline="0">
                <a:solidFill>
                  <a:srgbClr val="005B7F"/>
                </a:solidFill>
              </a:defRPr>
            </a:lvl1pPr>
          </a:lstStyle>
          <a:p>
            <a:pPr lvl="0"/>
            <a:r>
              <a:rPr lang="en-US" dirty="0"/>
              <a:t>Edit title</a:t>
            </a:r>
          </a:p>
        </p:txBody>
      </p:sp>
      <p:sp>
        <p:nvSpPr>
          <p:cNvPr id="4" name="Text Placeholder 14"/>
          <p:cNvSpPr>
            <a:spLocks noGrp="1"/>
          </p:cNvSpPr>
          <p:nvPr>
            <p:ph type="body" sz="quarter" idx="12" hasCustomPrompt="1"/>
          </p:nvPr>
        </p:nvSpPr>
        <p:spPr>
          <a:xfrm>
            <a:off x="4973652" y="3175713"/>
            <a:ext cx="3461047" cy="2707341"/>
          </a:xfrm>
          <a:prstGeom prst="rect">
            <a:avLst/>
          </a:prstGeom>
        </p:spPr>
        <p:txBody>
          <a:bodyPr/>
          <a:lstStyle>
            <a:lvl1pPr>
              <a:defRPr sz="2000" baseline="0">
                <a:solidFill>
                  <a:srgbClr val="005B7F"/>
                </a:solidFill>
              </a:defRPr>
            </a:lvl1pPr>
          </a:lstStyle>
          <a:p>
            <a:pPr lvl="0"/>
            <a:r>
              <a:rPr lang="en-US" dirty="0"/>
              <a:t>Edit bullet points</a:t>
            </a:r>
          </a:p>
        </p:txBody>
      </p:sp>
      <p:sp>
        <p:nvSpPr>
          <p:cNvPr id="11" name="Chart Placeholder 10"/>
          <p:cNvSpPr>
            <a:spLocks noGrp="1"/>
          </p:cNvSpPr>
          <p:nvPr>
            <p:ph type="chart" sz="quarter" idx="13" hasCustomPrompt="1"/>
          </p:nvPr>
        </p:nvSpPr>
        <p:spPr>
          <a:xfrm>
            <a:off x="330199" y="1672046"/>
            <a:ext cx="3789363" cy="4110264"/>
          </a:xfrm>
          <a:prstGeom prst="rect">
            <a:avLst/>
          </a:prstGeom>
        </p:spPr>
        <p:txBody>
          <a:bodyPr/>
          <a:lstStyle>
            <a:lvl1pPr>
              <a:defRPr sz="2000">
                <a:solidFill>
                  <a:srgbClr val="AED242"/>
                </a:solidFill>
              </a:defRPr>
            </a:lvl1pPr>
          </a:lstStyle>
          <a:p>
            <a:r>
              <a:rPr lang="en-US" dirty="0"/>
              <a:t>Click to add chart</a:t>
            </a:r>
          </a:p>
          <a:p>
            <a:endParaRPr lang="en-ZA" dirty="0"/>
          </a:p>
        </p:txBody>
      </p:sp>
      <p:sp>
        <p:nvSpPr>
          <p:cNvPr id="12" name="Text Placeholder 13"/>
          <p:cNvSpPr>
            <a:spLocks noGrp="1"/>
          </p:cNvSpPr>
          <p:nvPr>
            <p:ph type="body" sz="quarter" idx="14" hasCustomPrompt="1"/>
          </p:nvPr>
        </p:nvSpPr>
        <p:spPr>
          <a:xfrm>
            <a:off x="327596" y="424610"/>
            <a:ext cx="3800268" cy="949795"/>
          </a:xfrm>
          <a:prstGeom prst="rect">
            <a:avLst/>
          </a:prstGeom>
        </p:spPr>
        <p:txBody>
          <a:bodyPr anchor="b"/>
          <a:lstStyle>
            <a:lvl1pPr marL="0" indent="0" algn="ctr">
              <a:buNone/>
              <a:defRPr sz="1600" b="0" i="0" cap="all" spc="200" baseline="0">
                <a:solidFill>
                  <a:schemeClr val="bg1"/>
                </a:solidFill>
              </a:defRPr>
            </a:lvl1pPr>
          </a:lstStyle>
          <a:p>
            <a:pPr lvl="0"/>
            <a:r>
              <a:rPr lang="en-US" dirty="0"/>
              <a:t>Edit heading of graphic</a:t>
            </a:r>
          </a:p>
        </p:txBody>
      </p:sp>
    </p:spTree>
    <p:extLst>
      <p:ext uri="{BB962C8B-B14F-4D97-AF65-F5344CB8AC3E}">
        <p14:creationId xmlns:p14="http://schemas.microsoft.com/office/powerpoint/2010/main" val="200293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a:prstGeom prst="rect">
            <a:avLst/>
          </a:prstGeom>
        </p:spPr>
        <p:txBody>
          <a:bodyPr/>
          <a:lstStyle>
            <a:lvl1pPr>
              <a:defRPr sz="2000" baseline="0">
                <a:solidFill>
                  <a:srgbClr val="005B7F"/>
                </a:solidFill>
              </a:defRPr>
            </a:lvl1pPr>
          </a:lstStyle>
          <a:p>
            <a:r>
              <a:rPr lang="en-US" dirty="0"/>
              <a:t>Click to add photo then RIGHT-CLICK and SEND TO BACK</a:t>
            </a:r>
            <a:endParaRPr lang="en-ZA" dirty="0"/>
          </a:p>
        </p:txBody>
      </p:sp>
      <p:sp>
        <p:nvSpPr>
          <p:cNvPr id="4" name="Text Placeholder 3"/>
          <p:cNvSpPr>
            <a:spLocks noGrp="1"/>
          </p:cNvSpPr>
          <p:nvPr>
            <p:ph type="body" sz="quarter" idx="11" hasCustomPrompt="1"/>
          </p:nvPr>
        </p:nvSpPr>
        <p:spPr>
          <a:xfrm>
            <a:off x="828942" y="256425"/>
            <a:ext cx="7486116" cy="1375821"/>
          </a:xfrm>
          <a:prstGeom prst="rect">
            <a:avLst/>
          </a:prstGeom>
        </p:spPr>
        <p:txBody>
          <a:bodyPr anchor="b"/>
          <a:lstStyle>
            <a:lvl1pPr marL="0" indent="0" algn="ctr">
              <a:buNone/>
              <a:defRPr sz="4800" b="1" i="0" cap="none" spc="0" baseline="0">
                <a:ln>
                  <a:noFill/>
                </a:ln>
                <a:solidFill>
                  <a:schemeClr val="bg1"/>
                </a:solidFill>
                <a:effectLst>
                  <a:outerShdw blurRad="50800" dist="38100" algn="l" rotWithShape="0">
                    <a:prstClr val="black">
                      <a:alpha val="40000"/>
                    </a:prstClr>
                  </a:outerShdw>
                </a:effectLst>
              </a:defRPr>
            </a:lvl1pPr>
          </a:lstStyle>
          <a:p>
            <a:pPr lvl="0"/>
            <a:r>
              <a:rPr lang="en-US" dirty="0"/>
              <a:t>Edit text block</a:t>
            </a:r>
          </a:p>
        </p:txBody>
      </p:sp>
    </p:spTree>
    <p:extLst>
      <p:ext uri="{BB962C8B-B14F-4D97-AF65-F5344CB8AC3E}">
        <p14:creationId xmlns:p14="http://schemas.microsoft.com/office/powerpoint/2010/main" val="2405481330"/>
      </p:ext>
    </p:extLst>
  </p:cSld>
  <p:clrMapOvr>
    <a:masterClrMapping/>
  </p:clrMapOvr>
  <p:extLst>
    <p:ext uri="{DCECCB84-F9BA-43D5-87BE-67443E8EF086}">
      <p15:sldGuideLst xmlns:p15="http://schemas.microsoft.com/office/powerpoint/2012/main">
        <p15:guide id="2" pos="2880">
          <p15:clr>
            <a:srgbClr val="FBAE40"/>
          </p15:clr>
        </p15:guide>
        <p15:guide id="3" orient="horz" pos="2160">
          <p15:clr>
            <a:srgbClr val="FBAE40"/>
          </p15:clr>
        </p15:guide>
        <p15:guide id="4" pos="5420">
          <p15:clr>
            <a:srgbClr val="FBAE40"/>
          </p15:clr>
        </p15:guide>
        <p15:guide id="5" orient="horz" pos="91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Isosceles Triangle 6"/>
          <p:cNvSpPr/>
          <p:nvPr userDrawn="1"/>
        </p:nvSpPr>
        <p:spPr>
          <a:xfrm flipH="1">
            <a:off x="0" y="6255521"/>
            <a:ext cx="5828232" cy="602479"/>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Lst>
            <a:ahLst/>
            <a:cxnLst>
              <a:cxn ang="0">
                <a:pos x="connsiteX0" y="connsiteY0"/>
              </a:cxn>
              <a:cxn ang="0">
                <a:pos x="connsiteX1" y="connsiteY1"/>
              </a:cxn>
              <a:cxn ang="0">
                <a:pos x="connsiteX2" y="connsiteY2"/>
              </a:cxn>
              <a:cxn ang="0">
                <a:pos x="connsiteX3" y="connsiteY3"/>
              </a:cxn>
            </a:cxnLst>
            <a:rect l="l" t="t" r="r" b="b"/>
            <a:pathLst>
              <a:path w="7909133" h="602479">
                <a:moveTo>
                  <a:pt x="0" y="602479"/>
                </a:moveTo>
                <a:lnTo>
                  <a:pt x="7909133" y="0"/>
                </a:lnTo>
                <a:cubicBezTo>
                  <a:pt x="7907709" y="200826"/>
                  <a:pt x="7906284" y="401653"/>
                  <a:pt x="7904860" y="602479"/>
                </a:cubicBezTo>
                <a:lnTo>
                  <a:pt x="0" y="602479"/>
                </a:lnTo>
                <a:close/>
              </a:path>
            </a:pathLst>
          </a:custGeom>
          <a:solidFill>
            <a:srgbClr val="299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
          <p:cNvSpPr/>
          <p:nvPr userDrawn="1"/>
        </p:nvSpPr>
        <p:spPr>
          <a:xfrm>
            <a:off x="-4762" y="6662739"/>
            <a:ext cx="4029075" cy="195262"/>
          </a:xfrm>
          <a:custGeom>
            <a:avLst/>
            <a:gdLst>
              <a:gd name="connsiteX0" fmla="*/ 0 w 4024313"/>
              <a:gd name="connsiteY0" fmla="*/ 0 h 528637"/>
              <a:gd name="connsiteX1" fmla="*/ 4024313 w 4024313"/>
              <a:gd name="connsiteY1" fmla="*/ 0 h 528637"/>
              <a:gd name="connsiteX2" fmla="*/ 4024313 w 4024313"/>
              <a:gd name="connsiteY2" fmla="*/ 528637 h 528637"/>
              <a:gd name="connsiteX3" fmla="*/ 0 w 4024313"/>
              <a:gd name="connsiteY3" fmla="*/ 528637 h 528637"/>
              <a:gd name="connsiteX4" fmla="*/ 0 w 4024313"/>
              <a:gd name="connsiteY4" fmla="*/ 0 h 528637"/>
              <a:gd name="connsiteX0" fmla="*/ 0 w 4024313"/>
              <a:gd name="connsiteY0" fmla="*/ 0 h 528637"/>
              <a:gd name="connsiteX1" fmla="*/ 3162300 w 4024313"/>
              <a:gd name="connsiteY1" fmla="*/ 481012 h 528637"/>
              <a:gd name="connsiteX2" fmla="*/ 4024313 w 4024313"/>
              <a:gd name="connsiteY2" fmla="*/ 528637 h 528637"/>
              <a:gd name="connsiteX3" fmla="*/ 0 w 4024313"/>
              <a:gd name="connsiteY3" fmla="*/ 528637 h 528637"/>
              <a:gd name="connsiteX4" fmla="*/ 0 w 4024313"/>
              <a:gd name="connsiteY4" fmla="*/ 0 h 528637"/>
              <a:gd name="connsiteX0" fmla="*/ 0 w 4024313"/>
              <a:gd name="connsiteY0" fmla="*/ 0 h 528637"/>
              <a:gd name="connsiteX1" fmla="*/ 3790950 w 4024313"/>
              <a:gd name="connsiteY1" fmla="*/ 333375 h 528637"/>
              <a:gd name="connsiteX2" fmla="*/ 4024313 w 4024313"/>
              <a:gd name="connsiteY2" fmla="*/ 528637 h 528637"/>
              <a:gd name="connsiteX3" fmla="*/ 0 w 4024313"/>
              <a:gd name="connsiteY3" fmla="*/ 528637 h 528637"/>
              <a:gd name="connsiteX4" fmla="*/ 0 w 4024313"/>
              <a:gd name="connsiteY4" fmla="*/ 0 h 528637"/>
              <a:gd name="connsiteX0" fmla="*/ 1700213 w 4024313"/>
              <a:gd name="connsiteY0" fmla="*/ 76200 h 195262"/>
              <a:gd name="connsiteX1" fmla="*/ 3790950 w 4024313"/>
              <a:gd name="connsiteY1" fmla="*/ 0 h 195262"/>
              <a:gd name="connsiteX2" fmla="*/ 4024313 w 4024313"/>
              <a:gd name="connsiteY2" fmla="*/ 195262 h 195262"/>
              <a:gd name="connsiteX3" fmla="*/ 0 w 4024313"/>
              <a:gd name="connsiteY3" fmla="*/ 195262 h 195262"/>
              <a:gd name="connsiteX4" fmla="*/ 1700213 w 4024313"/>
              <a:gd name="connsiteY4" fmla="*/ 76200 h 195262"/>
              <a:gd name="connsiteX0" fmla="*/ 0 w 4029075"/>
              <a:gd name="connsiteY0" fmla="*/ 119062 h 195262"/>
              <a:gd name="connsiteX1" fmla="*/ 3795712 w 4029075"/>
              <a:gd name="connsiteY1" fmla="*/ 0 h 195262"/>
              <a:gd name="connsiteX2" fmla="*/ 4029075 w 4029075"/>
              <a:gd name="connsiteY2" fmla="*/ 195262 h 195262"/>
              <a:gd name="connsiteX3" fmla="*/ 4762 w 4029075"/>
              <a:gd name="connsiteY3" fmla="*/ 195262 h 195262"/>
              <a:gd name="connsiteX4" fmla="*/ 0 w 4029075"/>
              <a:gd name="connsiteY4" fmla="*/ 119062 h 195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9075" h="195262">
                <a:moveTo>
                  <a:pt x="0" y="119062"/>
                </a:moveTo>
                <a:lnTo>
                  <a:pt x="3795712" y="0"/>
                </a:lnTo>
                <a:lnTo>
                  <a:pt x="4029075" y="195262"/>
                </a:lnTo>
                <a:lnTo>
                  <a:pt x="4762" y="195262"/>
                </a:lnTo>
                <a:lnTo>
                  <a:pt x="0" y="119062"/>
                </a:lnTo>
                <a:close/>
              </a:path>
            </a:pathLst>
          </a:custGeom>
          <a:solidFill>
            <a:srgbClr val="005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1" name="Group 20"/>
          <p:cNvGrpSpPr/>
          <p:nvPr userDrawn="1"/>
        </p:nvGrpSpPr>
        <p:grpSpPr>
          <a:xfrm>
            <a:off x="1213503" y="6067515"/>
            <a:ext cx="7934770" cy="790486"/>
            <a:chOff x="1213503" y="6255521"/>
            <a:chExt cx="7934770" cy="602479"/>
          </a:xfrm>
        </p:grpSpPr>
        <p:sp>
          <p:nvSpPr>
            <p:cNvPr id="18" name="Isosceles Triangle 6"/>
            <p:cNvSpPr/>
            <p:nvPr userDrawn="1"/>
          </p:nvSpPr>
          <p:spPr>
            <a:xfrm>
              <a:off x="1239140" y="6255521"/>
              <a:ext cx="7909133" cy="602479"/>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Lst>
              <a:ahLst/>
              <a:cxnLst>
                <a:cxn ang="0">
                  <a:pos x="connsiteX0" y="connsiteY0"/>
                </a:cxn>
                <a:cxn ang="0">
                  <a:pos x="connsiteX1" y="connsiteY1"/>
                </a:cxn>
                <a:cxn ang="0">
                  <a:pos x="connsiteX2" y="connsiteY2"/>
                </a:cxn>
                <a:cxn ang="0">
                  <a:pos x="connsiteX3" y="connsiteY3"/>
                </a:cxn>
              </a:cxnLst>
              <a:rect l="l" t="t" r="r" b="b"/>
              <a:pathLst>
                <a:path w="7909133" h="602479">
                  <a:moveTo>
                    <a:pt x="0" y="602479"/>
                  </a:moveTo>
                  <a:lnTo>
                    <a:pt x="7909133" y="0"/>
                  </a:lnTo>
                  <a:cubicBezTo>
                    <a:pt x="7907709" y="200826"/>
                    <a:pt x="7906284" y="401653"/>
                    <a:pt x="7904860" y="602479"/>
                  </a:cubicBezTo>
                  <a:lnTo>
                    <a:pt x="0" y="602479"/>
                  </a:lnTo>
                  <a:close/>
                </a:path>
              </a:pathLst>
            </a:custGeom>
            <a:solidFill>
              <a:srgbClr val="AED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Isosceles Triangle 6"/>
            <p:cNvSpPr/>
            <p:nvPr userDrawn="1"/>
          </p:nvSpPr>
          <p:spPr>
            <a:xfrm>
              <a:off x="1213503" y="6614445"/>
              <a:ext cx="5503491" cy="243555"/>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 name="connsiteX0" fmla="*/ 0 w 7904860"/>
                <a:gd name="connsiteY0" fmla="*/ 369116 h 369116"/>
                <a:gd name="connsiteX1" fmla="*/ 4832558 w 7904860"/>
                <a:gd name="connsiteY1" fmla="*/ 0 h 369116"/>
                <a:gd name="connsiteX2" fmla="*/ 7904860 w 7904860"/>
                <a:gd name="connsiteY2" fmla="*/ 369116 h 369116"/>
                <a:gd name="connsiteX3" fmla="*/ 0 w 7904860"/>
                <a:gd name="connsiteY3" fmla="*/ 369116 h 369116"/>
                <a:gd name="connsiteX0" fmla="*/ 0 w 7904860"/>
                <a:gd name="connsiteY0" fmla="*/ 369116 h 369116"/>
                <a:gd name="connsiteX1" fmla="*/ 4832558 w 7904860"/>
                <a:gd name="connsiteY1" fmla="*/ 0 h 369116"/>
                <a:gd name="connsiteX2" fmla="*/ 7904860 w 7904860"/>
                <a:gd name="connsiteY2" fmla="*/ 369116 h 369116"/>
                <a:gd name="connsiteX3" fmla="*/ 0 w 7904860"/>
                <a:gd name="connsiteY3" fmla="*/ 369116 h 369116"/>
                <a:gd name="connsiteX0" fmla="*/ 0 w 7904860"/>
                <a:gd name="connsiteY0" fmla="*/ 369116 h 369147"/>
                <a:gd name="connsiteX1" fmla="*/ 4832558 w 7904860"/>
                <a:gd name="connsiteY1" fmla="*/ 0 h 369147"/>
                <a:gd name="connsiteX2" fmla="*/ 7904860 w 7904860"/>
                <a:gd name="connsiteY2" fmla="*/ 369116 h 369147"/>
                <a:gd name="connsiteX3" fmla="*/ 0 w 7904860"/>
                <a:gd name="connsiteY3" fmla="*/ 369116 h 369147"/>
                <a:gd name="connsiteX0" fmla="*/ 0 w 7904860"/>
                <a:gd name="connsiteY0" fmla="*/ 309296 h 309333"/>
                <a:gd name="connsiteX1" fmla="*/ 4012162 w 7904860"/>
                <a:gd name="connsiteY1" fmla="*/ 0 h 309333"/>
                <a:gd name="connsiteX2" fmla="*/ 7904860 w 7904860"/>
                <a:gd name="connsiteY2" fmla="*/ 309296 h 309333"/>
                <a:gd name="connsiteX3" fmla="*/ 0 w 7904860"/>
                <a:gd name="connsiteY3" fmla="*/ 309296 h 309333"/>
                <a:gd name="connsiteX0" fmla="*/ 0 w 7904860"/>
                <a:gd name="connsiteY0" fmla="*/ 292204 h 292243"/>
                <a:gd name="connsiteX1" fmla="*/ 4012162 w 7904860"/>
                <a:gd name="connsiteY1" fmla="*/ 0 h 292243"/>
                <a:gd name="connsiteX2" fmla="*/ 7904860 w 7904860"/>
                <a:gd name="connsiteY2" fmla="*/ 292204 h 292243"/>
                <a:gd name="connsiteX3" fmla="*/ 0 w 7904860"/>
                <a:gd name="connsiteY3" fmla="*/ 292204 h 292243"/>
                <a:gd name="connsiteX0" fmla="*/ 0 w 7904860"/>
                <a:gd name="connsiteY0" fmla="*/ 308068 h 308068"/>
                <a:gd name="connsiteX1" fmla="*/ 4707828 w 7904860"/>
                <a:gd name="connsiteY1" fmla="*/ 0 h 308068"/>
                <a:gd name="connsiteX2" fmla="*/ 7904860 w 7904860"/>
                <a:gd name="connsiteY2" fmla="*/ 308068 h 308068"/>
                <a:gd name="connsiteX3" fmla="*/ 0 w 7904860"/>
                <a:gd name="connsiteY3" fmla="*/ 308068 h 308068"/>
              </a:gdLst>
              <a:ahLst/>
              <a:cxnLst>
                <a:cxn ang="0">
                  <a:pos x="connsiteX0" y="connsiteY0"/>
                </a:cxn>
                <a:cxn ang="0">
                  <a:pos x="connsiteX1" y="connsiteY1"/>
                </a:cxn>
                <a:cxn ang="0">
                  <a:pos x="connsiteX2" y="connsiteY2"/>
                </a:cxn>
                <a:cxn ang="0">
                  <a:pos x="connsiteX3" y="connsiteY3"/>
                </a:cxn>
              </a:cxnLst>
              <a:rect l="l" t="t" r="r" b="b"/>
              <a:pathLst>
                <a:path w="7904860" h="308068">
                  <a:moveTo>
                    <a:pt x="0" y="308068"/>
                  </a:moveTo>
                  <a:lnTo>
                    <a:pt x="4707828" y="0"/>
                  </a:lnTo>
                  <a:lnTo>
                    <a:pt x="7904860" y="308068"/>
                  </a:lnTo>
                  <a:lnTo>
                    <a:pt x="0" y="308068"/>
                  </a:lnTo>
                  <a:close/>
                </a:path>
              </a:pathLst>
            </a:custGeom>
            <a:solidFill>
              <a:srgbClr val="CAE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9" name="Picture 1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793906" y="6372960"/>
            <a:ext cx="2242800" cy="413442"/>
          </a:xfrm>
          <a:prstGeom prst="rect">
            <a:avLst/>
          </a:prstGeom>
        </p:spPr>
      </p:pic>
      <p:sp>
        <p:nvSpPr>
          <p:cNvPr id="8" name="Rectangle 7"/>
          <p:cNvSpPr/>
          <p:nvPr userDrawn="1"/>
        </p:nvSpPr>
        <p:spPr>
          <a:xfrm>
            <a:off x="0" y="0"/>
            <a:ext cx="9144000" cy="6858000"/>
          </a:xfrm>
          <a:prstGeom prst="rect">
            <a:avLst/>
          </a:prstGeom>
          <a:noFill/>
          <a:ln w="3175">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75555409"/>
      </p:ext>
    </p:extLst>
  </p:cSld>
  <p:clrMap bg1="lt1" tx1="dk1" bg2="lt2" tx2="dk2" accent1="accent1" accent2="accent2" accent3="accent3" accent4="accent4" accent5="accent5" accent6="accent6" hlink="hlink" folHlink="folHlink"/>
  <p:sldLayoutIdLst>
    <p:sldLayoutId id="2147483729" r:id="rId1"/>
    <p:sldLayoutId id="2147483734" r:id="rId2"/>
    <p:sldLayoutId id="2147483737" r:id="rId3"/>
    <p:sldLayoutId id="2147483736" r:id="rId4"/>
    <p:sldLayoutId id="2147483741" r:id="rId5"/>
    <p:sldLayoutId id="2147483744" r:id="rId6"/>
    <p:sldLayoutId id="2147483748" r:id="rId7"/>
    <p:sldLayoutId id="214748374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528839"/>
      </p:ext>
    </p:extLst>
  </p:cSld>
  <p:clrMap bg1="lt1" tx1="dk1" bg2="lt2" tx2="dk2" accent1="accent1" accent2="accent2" accent3="accent3" accent4="accent4" accent5="accent5" accent6="accent6" hlink="hlink" folHlink="folHlink"/>
  <p:sldLayoutIdLst>
    <p:sldLayoutId id="2147483726" r:id="rId1"/>
    <p:sldLayoutId id="214748374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Isosceles Triangle 6"/>
          <p:cNvSpPr/>
          <p:nvPr userDrawn="1"/>
        </p:nvSpPr>
        <p:spPr>
          <a:xfrm flipH="1">
            <a:off x="0" y="5811140"/>
            <a:ext cx="5828232" cy="1046859"/>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Lst>
            <a:ahLst/>
            <a:cxnLst>
              <a:cxn ang="0">
                <a:pos x="connsiteX0" y="connsiteY0"/>
              </a:cxn>
              <a:cxn ang="0">
                <a:pos x="connsiteX1" y="connsiteY1"/>
              </a:cxn>
              <a:cxn ang="0">
                <a:pos x="connsiteX2" y="connsiteY2"/>
              </a:cxn>
              <a:cxn ang="0">
                <a:pos x="connsiteX3" y="connsiteY3"/>
              </a:cxn>
            </a:cxnLst>
            <a:rect l="l" t="t" r="r" b="b"/>
            <a:pathLst>
              <a:path w="7909133" h="602479">
                <a:moveTo>
                  <a:pt x="0" y="602479"/>
                </a:moveTo>
                <a:lnTo>
                  <a:pt x="7909133" y="0"/>
                </a:lnTo>
                <a:cubicBezTo>
                  <a:pt x="7907709" y="200826"/>
                  <a:pt x="7906284" y="401653"/>
                  <a:pt x="7904860" y="602479"/>
                </a:cubicBezTo>
                <a:lnTo>
                  <a:pt x="0" y="602479"/>
                </a:lnTo>
                <a:close/>
              </a:path>
            </a:pathLst>
          </a:custGeom>
          <a:solidFill>
            <a:srgbClr val="299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1"/>
          <p:cNvSpPr/>
          <p:nvPr userDrawn="1"/>
        </p:nvSpPr>
        <p:spPr>
          <a:xfrm>
            <a:off x="0" y="6417892"/>
            <a:ext cx="3802879" cy="440107"/>
          </a:xfrm>
          <a:custGeom>
            <a:avLst/>
            <a:gdLst>
              <a:gd name="connsiteX0" fmla="*/ 0 w 4024313"/>
              <a:gd name="connsiteY0" fmla="*/ 0 h 528637"/>
              <a:gd name="connsiteX1" fmla="*/ 4024313 w 4024313"/>
              <a:gd name="connsiteY1" fmla="*/ 0 h 528637"/>
              <a:gd name="connsiteX2" fmla="*/ 4024313 w 4024313"/>
              <a:gd name="connsiteY2" fmla="*/ 528637 h 528637"/>
              <a:gd name="connsiteX3" fmla="*/ 0 w 4024313"/>
              <a:gd name="connsiteY3" fmla="*/ 528637 h 528637"/>
              <a:gd name="connsiteX4" fmla="*/ 0 w 4024313"/>
              <a:gd name="connsiteY4" fmla="*/ 0 h 528637"/>
              <a:gd name="connsiteX0" fmla="*/ 0 w 4024313"/>
              <a:gd name="connsiteY0" fmla="*/ 0 h 528637"/>
              <a:gd name="connsiteX1" fmla="*/ 3162300 w 4024313"/>
              <a:gd name="connsiteY1" fmla="*/ 481012 h 528637"/>
              <a:gd name="connsiteX2" fmla="*/ 4024313 w 4024313"/>
              <a:gd name="connsiteY2" fmla="*/ 528637 h 528637"/>
              <a:gd name="connsiteX3" fmla="*/ 0 w 4024313"/>
              <a:gd name="connsiteY3" fmla="*/ 528637 h 528637"/>
              <a:gd name="connsiteX4" fmla="*/ 0 w 4024313"/>
              <a:gd name="connsiteY4" fmla="*/ 0 h 528637"/>
              <a:gd name="connsiteX0" fmla="*/ 0 w 4024313"/>
              <a:gd name="connsiteY0" fmla="*/ 0 h 528637"/>
              <a:gd name="connsiteX1" fmla="*/ 3790950 w 4024313"/>
              <a:gd name="connsiteY1" fmla="*/ 333375 h 528637"/>
              <a:gd name="connsiteX2" fmla="*/ 4024313 w 4024313"/>
              <a:gd name="connsiteY2" fmla="*/ 528637 h 528637"/>
              <a:gd name="connsiteX3" fmla="*/ 0 w 4024313"/>
              <a:gd name="connsiteY3" fmla="*/ 528637 h 528637"/>
              <a:gd name="connsiteX4" fmla="*/ 0 w 4024313"/>
              <a:gd name="connsiteY4" fmla="*/ 0 h 528637"/>
              <a:gd name="connsiteX0" fmla="*/ 1700213 w 4024313"/>
              <a:gd name="connsiteY0" fmla="*/ 76200 h 195262"/>
              <a:gd name="connsiteX1" fmla="*/ 3790950 w 4024313"/>
              <a:gd name="connsiteY1" fmla="*/ 0 h 195262"/>
              <a:gd name="connsiteX2" fmla="*/ 4024313 w 4024313"/>
              <a:gd name="connsiteY2" fmla="*/ 195262 h 195262"/>
              <a:gd name="connsiteX3" fmla="*/ 0 w 4024313"/>
              <a:gd name="connsiteY3" fmla="*/ 195262 h 195262"/>
              <a:gd name="connsiteX4" fmla="*/ 1700213 w 4024313"/>
              <a:gd name="connsiteY4" fmla="*/ 76200 h 195262"/>
              <a:gd name="connsiteX0" fmla="*/ 0 w 4029075"/>
              <a:gd name="connsiteY0" fmla="*/ 119062 h 195262"/>
              <a:gd name="connsiteX1" fmla="*/ 3795712 w 4029075"/>
              <a:gd name="connsiteY1" fmla="*/ 0 h 195262"/>
              <a:gd name="connsiteX2" fmla="*/ 4029075 w 4029075"/>
              <a:gd name="connsiteY2" fmla="*/ 195262 h 195262"/>
              <a:gd name="connsiteX3" fmla="*/ 4762 w 4029075"/>
              <a:gd name="connsiteY3" fmla="*/ 195262 h 195262"/>
              <a:gd name="connsiteX4" fmla="*/ 0 w 4029075"/>
              <a:gd name="connsiteY4" fmla="*/ 119062 h 195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9075" h="195262">
                <a:moveTo>
                  <a:pt x="0" y="119062"/>
                </a:moveTo>
                <a:lnTo>
                  <a:pt x="3795712" y="0"/>
                </a:lnTo>
                <a:lnTo>
                  <a:pt x="4029075" y="195262"/>
                </a:lnTo>
                <a:lnTo>
                  <a:pt x="4762" y="195262"/>
                </a:lnTo>
                <a:lnTo>
                  <a:pt x="0" y="119062"/>
                </a:lnTo>
                <a:close/>
              </a:path>
            </a:pathLst>
          </a:custGeom>
          <a:solidFill>
            <a:srgbClr val="005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6" name="Group 15"/>
          <p:cNvGrpSpPr/>
          <p:nvPr userDrawn="1"/>
        </p:nvGrpSpPr>
        <p:grpSpPr>
          <a:xfrm>
            <a:off x="1093862" y="5366759"/>
            <a:ext cx="8050138" cy="1491240"/>
            <a:chOff x="1093862" y="5148942"/>
            <a:chExt cx="8050138" cy="1709057"/>
          </a:xfrm>
        </p:grpSpPr>
        <p:sp>
          <p:nvSpPr>
            <p:cNvPr id="10" name="Isosceles Triangle 6"/>
            <p:cNvSpPr/>
            <p:nvPr userDrawn="1"/>
          </p:nvSpPr>
          <p:spPr>
            <a:xfrm>
              <a:off x="1234867" y="5148942"/>
              <a:ext cx="7909133" cy="1709057"/>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Lst>
              <a:ahLst/>
              <a:cxnLst>
                <a:cxn ang="0">
                  <a:pos x="connsiteX0" y="connsiteY0"/>
                </a:cxn>
                <a:cxn ang="0">
                  <a:pos x="connsiteX1" y="connsiteY1"/>
                </a:cxn>
                <a:cxn ang="0">
                  <a:pos x="connsiteX2" y="connsiteY2"/>
                </a:cxn>
                <a:cxn ang="0">
                  <a:pos x="connsiteX3" y="connsiteY3"/>
                </a:cxn>
              </a:cxnLst>
              <a:rect l="l" t="t" r="r" b="b"/>
              <a:pathLst>
                <a:path w="7909133" h="602479">
                  <a:moveTo>
                    <a:pt x="0" y="602479"/>
                  </a:moveTo>
                  <a:lnTo>
                    <a:pt x="7909133" y="0"/>
                  </a:lnTo>
                  <a:cubicBezTo>
                    <a:pt x="7907709" y="200826"/>
                    <a:pt x="7906284" y="401653"/>
                    <a:pt x="7904860" y="602479"/>
                  </a:cubicBezTo>
                  <a:lnTo>
                    <a:pt x="0" y="602479"/>
                  </a:lnTo>
                  <a:close/>
                </a:path>
              </a:pathLst>
            </a:custGeom>
            <a:solidFill>
              <a:srgbClr val="AED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Isosceles Triangle 6"/>
            <p:cNvSpPr/>
            <p:nvPr userDrawn="1"/>
          </p:nvSpPr>
          <p:spPr>
            <a:xfrm>
              <a:off x="1093862" y="6294844"/>
              <a:ext cx="5487319" cy="563155"/>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 name="connsiteX0" fmla="*/ 0 w 7904860"/>
                <a:gd name="connsiteY0" fmla="*/ 369116 h 369116"/>
                <a:gd name="connsiteX1" fmla="*/ 4832558 w 7904860"/>
                <a:gd name="connsiteY1" fmla="*/ 0 h 369116"/>
                <a:gd name="connsiteX2" fmla="*/ 7904860 w 7904860"/>
                <a:gd name="connsiteY2" fmla="*/ 369116 h 369116"/>
                <a:gd name="connsiteX3" fmla="*/ 0 w 7904860"/>
                <a:gd name="connsiteY3" fmla="*/ 369116 h 369116"/>
                <a:gd name="connsiteX0" fmla="*/ 0 w 7904860"/>
                <a:gd name="connsiteY0" fmla="*/ 369116 h 369116"/>
                <a:gd name="connsiteX1" fmla="*/ 4832558 w 7904860"/>
                <a:gd name="connsiteY1" fmla="*/ 0 h 369116"/>
                <a:gd name="connsiteX2" fmla="*/ 7904860 w 7904860"/>
                <a:gd name="connsiteY2" fmla="*/ 369116 h 369116"/>
                <a:gd name="connsiteX3" fmla="*/ 0 w 7904860"/>
                <a:gd name="connsiteY3" fmla="*/ 369116 h 369116"/>
                <a:gd name="connsiteX0" fmla="*/ 0 w 7904860"/>
                <a:gd name="connsiteY0" fmla="*/ 369116 h 369147"/>
                <a:gd name="connsiteX1" fmla="*/ 4832558 w 7904860"/>
                <a:gd name="connsiteY1" fmla="*/ 0 h 369147"/>
                <a:gd name="connsiteX2" fmla="*/ 7904860 w 7904860"/>
                <a:gd name="connsiteY2" fmla="*/ 369116 h 369147"/>
                <a:gd name="connsiteX3" fmla="*/ 0 w 7904860"/>
                <a:gd name="connsiteY3" fmla="*/ 369116 h 369147"/>
                <a:gd name="connsiteX0" fmla="*/ 0 w 7904860"/>
                <a:gd name="connsiteY0" fmla="*/ 309296 h 309333"/>
                <a:gd name="connsiteX1" fmla="*/ 4012162 w 7904860"/>
                <a:gd name="connsiteY1" fmla="*/ 0 h 309333"/>
                <a:gd name="connsiteX2" fmla="*/ 7904860 w 7904860"/>
                <a:gd name="connsiteY2" fmla="*/ 309296 h 309333"/>
                <a:gd name="connsiteX3" fmla="*/ 0 w 7904860"/>
                <a:gd name="connsiteY3" fmla="*/ 309296 h 309333"/>
                <a:gd name="connsiteX0" fmla="*/ 0 w 7904860"/>
                <a:gd name="connsiteY0" fmla="*/ 292204 h 292243"/>
                <a:gd name="connsiteX1" fmla="*/ 4012162 w 7904860"/>
                <a:gd name="connsiteY1" fmla="*/ 0 h 292243"/>
                <a:gd name="connsiteX2" fmla="*/ 7904860 w 7904860"/>
                <a:gd name="connsiteY2" fmla="*/ 292204 h 292243"/>
                <a:gd name="connsiteX3" fmla="*/ 0 w 7904860"/>
                <a:gd name="connsiteY3" fmla="*/ 292204 h 292243"/>
              </a:gdLst>
              <a:ahLst/>
              <a:cxnLst>
                <a:cxn ang="0">
                  <a:pos x="connsiteX0" y="connsiteY0"/>
                </a:cxn>
                <a:cxn ang="0">
                  <a:pos x="connsiteX1" y="connsiteY1"/>
                </a:cxn>
                <a:cxn ang="0">
                  <a:pos x="connsiteX2" y="connsiteY2"/>
                </a:cxn>
                <a:cxn ang="0">
                  <a:pos x="connsiteX3" y="connsiteY3"/>
                </a:cxn>
              </a:cxnLst>
              <a:rect l="l" t="t" r="r" b="b"/>
              <a:pathLst>
                <a:path w="7904860" h="292243">
                  <a:moveTo>
                    <a:pt x="0" y="292204"/>
                  </a:moveTo>
                  <a:lnTo>
                    <a:pt x="4012162" y="0"/>
                  </a:lnTo>
                  <a:cubicBezTo>
                    <a:pt x="4020263" y="801"/>
                    <a:pt x="7906284" y="296166"/>
                    <a:pt x="7904860" y="292204"/>
                  </a:cubicBezTo>
                  <a:lnTo>
                    <a:pt x="0" y="292204"/>
                  </a:lnTo>
                  <a:close/>
                </a:path>
              </a:pathLst>
            </a:custGeom>
            <a:solidFill>
              <a:srgbClr val="CAE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0704" y="6106840"/>
            <a:ext cx="2735653" cy="504296"/>
          </a:xfrm>
          <a:prstGeom prst="rect">
            <a:avLst/>
          </a:prstGeom>
        </p:spPr>
      </p:pic>
      <p:sp>
        <p:nvSpPr>
          <p:cNvPr id="12" name="Rectangle 11"/>
          <p:cNvSpPr/>
          <p:nvPr userDrawn="1"/>
        </p:nvSpPr>
        <p:spPr>
          <a:xfrm>
            <a:off x="0" y="0"/>
            <a:ext cx="9144000" cy="6858000"/>
          </a:xfrm>
          <a:prstGeom prst="rect">
            <a:avLst/>
          </a:prstGeom>
          <a:noFill/>
          <a:ln w="3175">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453526494"/>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B3D335"/>
        </a:solidFill>
        <a:effectLst/>
      </p:bgPr>
    </p:bg>
    <p:spTree>
      <p:nvGrpSpPr>
        <p:cNvPr id="1" name=""/>
        <p:cNvGrpSpPr/>
        <p:nvPr/>
      </p:nvGrpSpPr>
      <p:grpSpPr>
        <a:xfrm>
          <a:off x="0" y="0"/>
          <a:ext cx="0" cy="0"/>
          <a:chOff x="0" y="0"/>
          <a:chExt cx="0" cy="0"/>
        </a:xfrm>
      </p:grpSpPr>
      <p:sp>
        <p:nvSpPr>
          <p:cNvPr id="8" name="Isosceles Triangle 6"/>
          <p:cNvSpPr/>
          <p:nvPr userDrawn="1"/>
        </p:nvSpPr>
        <p:spPr>
          <a:xfrm flipH="1">
            <a:off x="0" y="6255521"/>
            <a:ext cx="5828232" cy="602479"/>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Lst>
            <a:ahLst/>
            <a:cxnLst>
              <a:cxn ang="0">
                <a:pos x="connsiteX0" y="connsiteY0"/>
              </a:cxn>
              <a:cxn ang="0">
                <a:pos x="connsiteX1" y="connsiteY1"/>
              </a:cxn>
              <a:cxn ang="0">
                <a:pos x="connsiteX2" y="connsiteY2"/>
              </a:cxn>
              <a:cxn ang="0">
                <a:pos x="connsiteX3" y="connsiteY3"/>
              </a:cxn>
            </a:cxnLst>
            <a:rect l="l" t="t" r="r" b="b"/>
            <a:pathLst>
              <a:path w="7909133" h="602479">
                <a:moveTo>
                  <a:pt x="0" y="602479"/>
                </a:moveTo>
                <a:lnTo>
                  <a:pt x="7909133" y="0"/>
                </a:lnTo>
                <a:cubicBezTo>
                  <a:pt x="7907709" y="200826"/>
                  <a:pt x="7906284" y="401653"/>
                  <a:pt x="7904860" y="602479"/>
                </a:cubicBezTo>
                <a:lnTo>
                  <a:pt x="0" y="602479"/>
                </a:lnTo>
                <a:close/>
              </a:path>
            </a:pathLst>
          </a:custGeom>
          <a:solidFill>
            <a:srgbClr val="CAE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1"/>
          <p:cNvSpPr/>
          <p:nvPr userDrawn="1"/>
        </p:nvSpPr>
        <p:spPr>
          <a:xfrm>
            <a:off x="0" y="6662738"/>
            <a:ext cx="4029075" cy="195262"/>
          </a:xfrm>
          <a:custGeom>
            <a:avLst/>
            <a:gdLst>
              <a:gd name="connsiteX0" fmla="*/ 0 w 4024313"/>
              <a:gd name="connsiteY0" fmla="*/ 0 h 528637"/>
              <a:gd name="connsiteX1" fmla="*/ 4024313 w 4024313"/>
              <a:gd name="connsiteY1" fmla="*/ 0 h 528637"/>
              <a:gd name="connsiteX2" fmla="*/ 4024313 w 4024313"/>
              <a:gd name="connsiteY2" fmla="*/ 528637 h 528637"/>
              <a:gd name="connsiteX3" fmla="*/ 0 w 4024313"/>
              <a:gd name="connsiteY3" fmla="*/ 528637 h 528637"/>
              <a:gd name="connsiteX4" fmla="*/ 0 w 4024313"/>
              <a:gd name="connsiteY4" fmla="*/ 0 h 528637"/>
              <a:gd name="connsiteX0" fmla="*/ 0 w 4024313"/>
              <a:gd name="connsiteY0" fmla="*/ 0 h 528637"/>
              <a:gd name="connsiteX1" fmla="*/ 3162300 w 4024313"/>
              <a:gd name="connsiteY1" fmla="*/ 481012 h 528637"/>
              <a:gd name="connsiteX2" fmla="*/ 4024313 w 4024313"/>
              <a:gd name="connsiteY2" fmla="*/ 528637 h 528637"/>
              <a:gd name="connsiteX3" fmla="*/ 0 w 4024313"/>
              <a:gd name="connsiteY3" fmla="*/ 528637 h 528637"/>
              <a:gd name="connsiteX4" fmla="*/ 0 w 4024313"/>
              <a:gd name="connsiteY4" fmla="*/ 0 h 528637"/>
              <a:gd name="connsiteX0" fmla="*/ 0 w 4024313"/>
              <a:gd name="connsiteY0" fmla="*/ 0 h 528637"/>
              <a:gd name="connsiteX1" fmla="*/ 3790950 w 4024313"/>
              <a:gd name="connsiteY1" fmla="*/ 333375 h 528637"/>
              <a:gd name="connsiteX2" fmla="*/ 4024313 w 4024313"/>
              <a:gd name="connsiteY2" fmla="*/ 528637 h 528637"/>
              <a:gd name="connsiteX3" fmla="*/ 0 w 4024313"/>
              <a:gd name="connsiteY3" fmla="*/ 528637 h 528637"/>
              <a:gd name="connsiteX4" fmla="*/ 0 w 4024313"/>
              <a:gd name="connsiteY4" fmla="*/ 0 h 528637"/>
              <a:gd name="connsiteX0" fmla="*/ 1700213 w 4024313"/>
              <a:gd name="connsiteY0" fmla="*/ 76200 h 195262"/>
              <a:gd name="connsiteX1" fmla="*/ 3790950 w 4024313"/>
              <a:gd name="connsiteY1" fmla="*/ 0 h 195262"/>
              <a:gd name="connsiteX2" fmla="*/ 4024313 w 4024313"/>
              <a:gd name="connsiteY2" fmla="*/ 195262 h 195262"/>
              <a:gd name="connsiteX3" fmla="*/ 0 w 4024313"/>
              <a:gd name="connsiteY3" fmla="*/ 195262 h 195262"/>
              <a:gd name="connsiteX4" fmla="*/ 1700213 w 4024313"/>
              <a:gd name="connsiteY4" fmla="*/ 76200 h 195262"/>
              <a:gd name="connsiteX0" fmla="*/ 0 w 4029075"/>
              <a:gd name="connsiteY0" fmla="*/ 119062 h 195262"/>
              <a:gd name="connsiteX1" fmla="*/ 3795712 w 4029075"/>
              <a:gd name="connsiteY1" fmla="*/ 0 h 195262"/>
              <a:gd name="connsiteX2" fmla="*/ 4029075 w 4029075"/>
              <a:gd name="connsiteY2" fmla="*/ 195262 h 195262"/>
              <a:gd name="connsiteX3" fmla="*/ 4762 w 4029075"/>
              <a:gd name="connsiteY3" fmla="*/ 195262 h 195262"/>
              <a:gd name="connsiteX4" fmla="*/ 0 w 4029075"/>
              <a:gd name="connsiteY4" fmla="*/ 119062 h 195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9075" h="195262">
                <a:moveTo>
                  <a:pt x="0" y="119062"/>
                </a:moveTo>
                <a:lnTo>
                  <a:pt x="3795712" y="0"/>
                </a:lnTo>
                <a:lnTo>
                  <a:pt x="4029075" y="195262"/>
                </a:lnTo>
                <a:lnTo>
                  <a:pt x="4762" y="195262"/>
                </a:lnTo>
                <a:lnTo>
                  <a:pt x="0" y="119062"/>
                </a:lnTo>
                <a:close/>
              </a:path>
            </a:pathLst>
          </a:custGeom>
          <a:solidFill>
            <a:srgbClr val="AED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Isosceles Triangle 6"/>
          <p:cNvSpPr/>
          <p:nvPr userDrawn="1"/>
        </p:nvSpPr>
        <p:spPr>
          <a:xfrm>
            <a:off x="1239140" y="6255521"/>
            <a:ext cx="7909133" cy="602479"/>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Lst>
            <a:ahLst/>
            <a:cxnLst>
              <a:cxn ang="0">
                <a:pos x="connsiteX0" y="connsiteY0"/>
              </a:cxn>
              <a:cxn ang="0">
                <a:pos x="connsiteX1" y="connsiteY1"/>
              </a:cxn>
              <a:cxn ang="0">
                <a:pos x="connsiteX2" y="connsiteY2"/>
              </a:cxn>
              <a:cxn ang="0">
                <a:pos x="connsiteX3" y="connsiteY3"/>
              </a:cxn>
            </a:cxnLst>
            <a:rect l="l" t="t" r="r" b="b"/>
            <a:pathLst>
              <a:path w="7909133" h="602479">
                <a:moveTo>
                  <a:pt x="0" y="602479"/>
                </a:moveTo>
                <a:lnTo>
                  <a:pt x="7909133" y="0"/>
                </a:lnTo>
                <a:cubicBezTo>
                  <a:pt x="7907709" y="200826"/>
                  <a:pt x="7906284" y="401653"/>
                  <a:pt x="7904860" y="602479"/>
                </a:cubicBezTo>
                <a:lnTo>
                  <a:pt x="0" y="602479"/>
                </a:lnTo>
                <a:close/>
              </a:path>
            </a:pathLst>
          </a:custGeom>
          <a:solidFill>
            <a:srgbClr val="005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2300" y="6429032"/>
            <a:ext cx="2080407" cy="383506"/>
          </a:xfrm>
          <a:prstGeom prst="rect">
            <a:avLst/>
          </a:prstGeom>
        </p:spPr>
      </p:pic>
      <p:sp>
        <p:nvSpPr>
          <p:cNvPr id="13" name="Isosceles Triangle 6"/>
          <p:cNvSpPr/>
          <p:nvPr userDrawn="1"/>
        </p:nvSpPr>
        <p:spPr>
          <a:xfrm>
            <a:off x="1213503" y="6614445"/>
            <a:ext cx="5503491" cy="243555"/>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 name="connsiteX0" fmla="*/ 0 w 7904860"/>
              <a:gd name="connsiteY0" fmla="*/ 369116 h 369116"/>
              <a:gd name="connsiteX1" fmla="*/ 4832558 w 7904860"/>
              <a:gd name="connsiteY1" fmla="*/ 0 h 369116"/>
              <a:gd name="connsiteX2" fmla="*/ 7904860 w 7904860"/>
              <a:gd name="connsiteY2" fmla="*/ 369116 h 369116"/>
              <a:gd name="connsiteX3" fmla="*/ 0 w 7904860"/>
              <a:gd name="connsiteY3" fmla="*/ 369116 h 369116"/>
              <a:gd name="connsiteX0" fmla="*/ 0 w 7904860"/>
              <a:gd name="connsiteY0" fmla="*/ 369116 h 369116"/>
              <a:gd name="connsiteX1" fmla="*/ 4832558 w 7904860"/>
              <a:gd name="connsiteY1" fmla="*/ 0 h 369116"/>
              <a:gd name="connsiteX2" fmla="*/ 7904860 w 7904860"/>
              <a:gd name="connsiteY2" fmla="*/ 369116 h 369116"/>
              <a:gd name="connsiteX3" fmla="*/ 0 w 7904860"/>
              <a:gd name="connsiteY3" fmla="*/ 369116 h 369116"/>
              <a:gd name="connsiteX0" fmla="*/ 0 w 7904860"/>
              <a:gd name="connsiteY0" fmla="*/ 369116 h 369147"/>
              <a:gd name="connsiteX1" fmla="*/ 4832558 w 7904860"/>
              <a:gd name="connsiteY1" fmla="*/ 0 h 369147"/>
              <a:gd name="connsiteX2" fmla="*/ 7904860 w 7904860"/>
              <a:gd name="connsiteY2" fmla="*/ 369116 h 369147"/>
              <a:gd name="connsiteX3" fmla="*/ 0 w 7904860"/>
              <a:gd name="connsiteY3" fmla="*/ 369116 h 369147"/>
              <a:gd name="connsiteX0" fmla="*/ 0 w 7904860"/>
              <a:gd name="connsiteY0" fmla="*/ 309296 h 309333"/>
              <a:gd name="connsiteX1" fmla="*/ 4012162 w 7904860"/>
              <a:gd name="connsiteY1" fmla="*/ 0 h 309333"/>
              <a:gd name="connsiteX2" fmla="*/ 7904860 w 7904860"/>
              <a:gd name="connsiteY2" fmla="*/ 309296 h 309333"/>
              <a:gd name="connsiteX3" fmla="*/ 0 w 7904860"/>
              <a:gd name="connsiteY3" fmla="*/ 309296 h 309333"/>
              <a:gd name="connsiteX0" fmla="*/ 0 w 7904860"/>
              <a:gd name="connsiteY0" fmla="*/ 292204 h 292243"/>
              <a:gd name="connsiteX1" fmla="*/ 4012162 w 7904860"/>
              <a:gd name="connsiteY1" fmla="*/ 0 h 292243"/>
              <a:gd name="connsiteX2" fmla="*/ 7904860 w 7904860"/>
              <a:gd name="connsiteY2" fmla="*/ 292204 h 292243"/>
              <a:gd name="connsiteX3" fmla="*/ 0 w 7904860"/>
              <a:gd name="connsiteY3" fmla="*/ 292204 h 292243"/>
              <a:gd name="connsiteX0" fmla="*/ 0 w 7904860"/>
              <a:gd name="connsiteY0" fmla="*/ 308068 h 308068"/>
              <a:gd name="connsiteX1" fmla="*/ 4707828 w 7904860"/>
              <a:gd name="connsiteY1" fmla="*/ 0 h 308068"/>
              <a:gd name="connsiteX2" fmla="*/ 7904860 w 7904860"/>
              <a:gd name="connsiteY2" fmla="*/ 308068 h 308068"/>
              <a:gd name="connsiteX3" fmla="*/ 0 w 7904860"/>
              <a:gd name="connsiteY3" fmla="*/ 308068 h 308068"/>
            </a:gdLst>
            <a:ahLst/>
            <a:cxnLst>
              <a:cxn ang="0">
                <a:pos x="connsiteX0" y="connsiteY0"/>
              </a:cxn>
              <a:cxn ang="0">
                <a:pos x="connsiteX1" y="connsiteY1"/>
              </a:cxn>
              <a:cxn ang="0">
                <a:pos x="connsiteX2" y="connsiteY2"/>
              </a:cxn>
              <a:cxn ang="0">
                <a:pos x="connsiteX3" y="connsiteY3"/>
              </a:cxn>
            </a:cxnLst>
            <a:rect l="l" t="t" r="r" b="b"/>
            <a:pathLst>
              <a:path w="7904860" h="308068">
                <a:moveTo>
                  <a:pt x="0" y="308068"/>
                </a:moveTo>
                <a:lnTo>
                  <a:pt x="4707828" y="0"/>
                </a:lnTo>
                <a:lnTo>
                  <a:pt x="7904860" y="308068"/>
                </a:lnTo>
                <a:lnTo>
                  <a:pt x="0" y="308068"/>
                </a:lnTo>
                <a:close/>
              </a:path>
            </a:pathLst>
          </a:custGeom>
          <a:solidFill>
            <a:srgbClr val="298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010824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544" userDrawn="1">
          <p15:clr>
            <a:srgbClr val="F26B43"/>
          </p15:clr>
        </p15:guide>
        <p15:guide id="4" orient="horz" pos="822" userDrawn="1">
          <p15:clr>
            <a:srgbClr val="F26B43"/>
          </p15:clr>
        </p15:guide>
        <p15:guide id="5" orient="horz" pos="161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5B7F"/>
        </a:solidFill>
        <a:effectLst/>
      </p:bgPr>
    </p:bg>
    <p:spTree>
      <p:nvGrpSpPr>
        <p:cNvPr id="1" name=""/>
        <p:cNvGrpSpPr/>
        <p:nvPr/>
      </p:nvGrpSpPr>
      <p:grpSpPr>
        <a:xfrm>
          <a:off x="0" y="0"/>
          <a:ext cx="0" cy="0"/>
          <a:chOff x="0" y="0"/>
          <a:chExt cx="0" cy="0"/>
        </a:xfrm>
      </p:grpSpPr>
      <p:sp>
        <p:nvSpPr>
          <p:cNvPr id="7" name="Isosceles Triangle 6"/>
          <p:cNvSpPr/>
          <p:nvPr userDrawn="1"/>
        </p:nvSpPr>
        <p:spPr>
          <a:xfrm flipH="1">
            <a:off x="0" y="6255521"/>
            <a:ext cx="5828232" cy="602479"/>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Lst>
            <a:ahLst/>
            <a:cxnLst>
              <a:cxn ang="0">
                <a:pos x="connsiteX0" y="connsiteY0"/>
              </a:cxn>
              <a:cxn ang="0">
                <a:pos x="connsiteX1" y="connsiteY1"/>
              </a:cxn>
              <a:cxn ang="0">
                <a:pos x="connsiteX2" y="connsiteY2"/>
              </a:cxn>
              <a:cxn ang="0">
                <a:pos x="connsiteX3" y="connsiteY3"/>
              </a:cxn>
            </a:cxnLst>
            <a:rect l="l" t="t" r="r" b="b"/>
            <a:pathLst>
              <a:path w="7909133" h="602479">
                <a:moveTo>
                  <a:pt x="0" y="602479"/>
                </a:moveTo>
                <a:lnTo>
                  <a:pt x="7909133" y="0"/>
                </a:lnTo>
                <a:cubicBezTo>
                  <a:pt x="7907709" y="200826"/>
                  <a:pt x="7906284" y="401653"/>
                  <a:pt x="7904860" y="602479"/>
                </a:cubicBezTo>
                <a:lnTo>
                  <a:pt x="0" y="602479"/>
                </a:lnTo>
                <a:close/>
              </a:path>
            </a:pathLst>
          </a:custGeom>
          <a:solidFill>
            <a:srgbClr val="299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1"/>
          <p:cNvSpPr/>
          <p:nvPr userDrawn="1"/>
        </p:nvSpPr>
        <p:spPr>
          <a:xfrm>
            <a:off x="-4762" y="6662739"/>
            <a:ext cx="4029075" cy="195262"/>
          </a:xfrm>
          <a:custGeom>
            <a:avLst/>
            <a:gdLst>
              <a:gd name="connsiteX0" fmla="*/ 0 w 4024313"/>
              <a:gd name="connsiteY0" fmla="*/ 0 h 528637"/>
              <a:gd name="connsiteX1" fmla="*/ 4024313 w 4024313"/>
              <a:gd name="connsiteY1" fmla="*/ 0 h 528637"/>
              <a:gd name="connsiteX2" fmla="*/ 4024313 w 4024313"/>
              <a:gd name="connsiteY2" fmla="*/ 528637 h 528637"/>
              <a:gd name="connsiteX3" fmla="*/ 0 w 4024313"/>
              <a:gd name="connsiteY3" fmla="*/ 528637 h 528637"/>
              <a:gd name="connsiteX4" fmla="*/ 0 w 4024313"/>
              <a:gd name="connsiteY4" fmla="*/ 0 h 528637"/>
              <a:gd name="connsiteX0" fmla="*/ 0 w 4024313"/>
              <a:gd name="connsiteY0" fmla="*/ 0 h 528637"/>
              <a:gd name="connsiteX1" fmla="*/ 3162300 w 4024313"/>
              <a:gd name="connsiteY1" fmla="*/ 481012 h 528637"/>
              <a:gd name="connsiteX2" fmla="*/ 4024313 w 4024313"/>
              <a:gd name="connsiteY2" fmla="*/ 528637 h 528637"/>
              <a:gd name="connsiteX3" fmla="*/ 0 w 4024313"/>
              <a:gd name="connsiteY3" fmla="*/ 528637 h 528637"/>
              <a:gd name="connsiteX4" fmla="*/ 0 w 4024313"/>
              <a:gd name="connsiteY4" fmla="*/ 0 h 528637"/>
              <a:gd name="connsiteX0" fmla="*/ 0 w 4024313"/>
              <a:gd name="connsiteY0" fmla="*/ 0 h 528637"/>
              <a:gd name="connsiteX1" fmla="*/ 3790950 w 4024313"/>
              <a:gd name="connsiteY1" fmla="*/ 333375 h 528637"/>
              <a:gd name="connsiteX2" fmla="*/ 4024313 w 4024313"/>
              <a:gd name="connsiteY2" fmla="*/ 528637 h 528637"/>
              <a:gd name="connsiteX3" fmla="*/ 0 w 4024313"/>
              <a:gd name="connsiteY3" fmla="*/ 528637 h 528637"/>
              <a:gd name="connsiteX4" fmla="*/ 0 w 4024313"/>
              <a:gd name="connsiteY4" fmla="*/ 0 h 528637"/>
              <a:gd name="connsiteX0" fmla="*/ 1700213 w 4024313"/>
              <a:gd name="connsiteY0" fmla="*/ 76200 h 195262"/>
              <a:gd name="connsiteX1" fmla="*/ 3790950 w 4024313"/>
              <a:gd name="connsiteY1" fmla="*/ 0 h 195262"/>
              <a:gd name="connsiteX2" fmla="*/ 4024313 w 4024313"/>
              <a:gd name="connsiteY2" fmla="*/ 195262 h 195262"/>
              <a:gd name="connsiteX3" fmla="*/ 0 w 4024313"/>
              <a:gd name="connsiteY3" fmla="*/ 195262 h 195262"/>
              <a:gd name="connsiteX4" fmla="*/ 1700213 w 4024313"/>
              <a:gd name="connsiteY4" fmla="*/ 76200 h 195262"/>
              <a:gd name="connsiteX0" fmla="*/ 0 w 4029075"/>
              <a:gd name="connsiteY0" fmla="*/ 119062 h 195262"/>
              <a:gd name="connsiteX1" fmla="*/ 3795712 w 4029075"/>
              <a:gd name="connsiteY1" fmla="*/ 0 h 195262"/>
              <a:gd name="connsiteX2" fmla="*/ 4029075 w 4029075"/>
              <a:gd name="connsiteY2" fmla="*/ 195262 h 195262"/>
              <a:gd name="connsiteX3" fmla="*/ 4762 w 4029075"/>
              <a:gd name="connsiteY3" fmla="*/ 195262 h 195262"/>
              <a:gd name="connsiteX4" fmla="*/ 0 w 4029075"/>
              <a:gd name="connsiteY4" fmla="*/ 119062 h 195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9075" h="195262">
                <a:moveTo>
                  <a:pt x="0" y="119062"/>
                </a:moveTo>
                <a:lnTo>
                  <a:pt x="3795712" y="0"/>
                </a:lnTo>
                <a:lnTo>
                  <a:pt x="4029075" y="195262"/>
                </a:lnTo>
                <a:lnTo>
                  <a:pt x="4762" y="195262"/>
                </a:lnTo>
                <a:lnTo>
                  <a:pt x="0" y="119062"/>
                </a:lnTo>
                <a:close/>
              </a:path>
            </a:pathLst>
          </a:custGeom>
          <a:solidFill>
            <a:srgbClr val="005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Isosceles Triangle 6"/>
          <p:cNvSpPr/>
          <p:nvPr userDrawn="1"/>
        </p:nvSpPr>
        <p:spPr>
          <a:xfrm>
            <a:off x="1239140" y="6255521"/>
            <a:ext cx="7909133" cy="602479"/>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Lst>
            <a:ahLst/>
            <a:cxnLst>
              <a:cxn ang="0">
                <a:pos x="connsiteX0" y="connsiteY0"/>
              </a:cxn>
              <a:cxn ang="0">
                <a:pos x="connsiteX1" y="connsiteY1"/>
              </a:cxn>
              <a:cxn ang="0">
                <a:pos x="connsiteX2" y="connsiteY2"/>
              </a:cxn>
              <a:cxn ang="0">
                <a:pos x="connsiteX3" y="connsiteY3"/>
              </a:cxn>
            </a:cxnLst>
            <a:rect l="l" t="t" r="r" b="b"/>
            <a:pathLst>
              <a:path w="7909133" h="602479">
                <a:moveTo>
                  <a:pt x="0" y="602479"/>
                </a:moveTo>
                <a:lnTo>
                  <a:pt x="7909133" y="0"/>
                </a:lnTo>
                <a:cubicBezTo>
                  <a:pt x="7907709" y="200826"/>
                  <a:pt x="7906284" y="401653"/>
                  <a:pt x="7904860" y="602479"/>
                </a:cubicBezTo>
                <a:lnTo>
                  <a:pt x="0" y="602479"/>
                </a:lnTo>
                <a:close/>
              </a:path>
            </a:pathLst>
          </a:custGeom>
          <a:solidFill>
            <a:srgbClr val="AED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34224" y="6435694"/>
            <a:ext cx="1902481" cy="350707"/>
          </a:xfrm>
          <a:prstGeom prst="rect">
            <a:avLst/>
          </a:prstGeom>
        </p:spPr>
      </p:pic>
      <p:sp>
        <p:nvSpPr>
          <p:cNvPr id="12" name="Isosceles Triangle 6"/>
          <p:cNvSpPr/>
          <p:nvPr userDrawn="1"/>
        </p:nvSpPr>
        <p:spPr>
          <a:xfrm>
            <a:off x="1213503" y="6614445"/>
            <a:ext cx="5503491" cy="243555"/>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 name="connsiteX0" fmla="*/ 0 w 7904860"/>
              <a:gd name="connsiteY0" fmla="*/ 369116 h 369116"/>
              <a:gd name="connsiteX1" fmla="*/ 4832558 w 7904860"/>
              <a:gd name="connsiteY1" fmla="*/ 0 h 369116"/>
              <a:gd name="connsiteX2" fmla="*/ 7904860 w 7904860"/>
              <a:gd name="connsiteY2" fmla="*/ 369116 h 369116"/>
              <a:gd name="connsiteX3" fmla="*/ 0 w 7904860"/>
              <a:gd name="connsiteY3" fmla="*/ 369116 h 369116"/>
              <a:gd name="connsiteX0" fmla="*/ 0 w 7904860"/>
              <a:gd name="connsiteY0" fmla="*/ 369116 h 369116"/>
              <a:gd name="connsiteX1" fmla="*/ 4832558 w 7904860"/>
              <a:gd name="connsiteY1" fmla="*/ 0 h 369116"/>
              <a:gd name="connsiteX2" fmla="*/ 7904860 w 7904860"/>
              <a:gd name="connsiteY2" fmla="*/ 369116 h 369116"/>
              <a:gd name="connsiteX3" fmla="*/ 0 w 7904860"/>
              <a:gd name="connsiteY3" fmla="*/ 369116 h 369116"/>
              <a:gd name="connsiteX0" fmla="*/ 0 w 7904860"/>
              <a:gd name="connsiteY0" fmla="*/ 369116 h 369147"/>
              <a:gd name="connsiteX1" fmla="*/ 4832558 w 7904860"/>
              <a:gd name="connsiteY1" fmla="*/ 0 h 369147"/>
              <a:gd name="connsiteX2" fmla="*/ 7904860 w 7904860"/>
              <a:gd name="connsiteY2" fmla="*/ 369116 h 369147"/>
              <a:gd name="connsiteX3" fmla="*/ 0 w 7904860"/>
              <a:gd name="connsiteY3" fmla="*/ 369116 h 369147"/>
              <a:gd name="connsiteX0" fmla="*/ 0 w 7904860"/>
              <a:gd name="connsiteY0" fmla="*/ 309296 h 309333"/>
              <a:gd name="connsiteX1" fmla="*/ 4012162 w 7904860"/>
              <a:gd name="connsiteY1" fmla="*/ 0 h 309333"/>
              <a:gd name="connsiteX2" fmla="*/ 7904860 w 7904860"/>
              <a:gd name="connsiteY2" fmla="*/ 309296 h 309333"/>
              <a:gd name="connsiteX3" fmla="*/ 0 w 7904860"/>
              <a:gd name="connsiteY3" fmla="*/ 309296 h 309333"/>
              <a:gd name="connsiteX0" fmla="*/ 0 w 7904860"/>
              <a:gd name="connsiteY0" fmla="*/ 292204 h 292243"/>
              <a:gd name="connsiteX1" fmla="*/ 4012162 w 7904860"/>
              <a:gd name="connsiteY1" fmla="*/ 0 h 292243"/>
              <a:gd name="connsiteX2" fmla="*/ 7904860 w 7904860"/>
              <a:gd name="connsiteY2" fmla="*/ 292204 h 292243"/>
              <a:gd name="connsiteX3" fmla="*/ 0 w 7904860"/>
              <a:gd name="connsiteY3" fmla="*/ 292204 h 292243"/>
              <a:gd name="connsiteX0" fmla="*/ 0 w 7904860"/>
              <a:gd name="connsiteY0" fmla="*/ 308068 h 308068"/>
              <a:gd name="connsiteX1" fmla="*/ 4707828 w 7904860"/>
              <a:gd name="connsiteY1" fmla="*/ 0 h 308068"/>
              <a:gd name="connsiteX2" fmla="*/ 7904860 w 7904860"/>
              <a:gd name="connsiteY2" fmla="*/ 308068 h 308068"/>
              <a:gd name="connsiteX3" fmla="*/ 0 w 7904860"/>
              <a:gd name="connsiteY3" fmla="*/ 308068 h 308068"/>
            </a:gdLst>
            <a:ahLst/>
            <a:cxnLst>
              <a:cxn ang="0">
                <a:pos x="connsiteX0" y="connsiteY0"/>
              </a:cxn>
              <a:cxn ang="0">
                <a:pos x="connsiteX1" y="connsiteY1"/>
              </a:cxn>
              <a:cxn ang="0">
                <a:pos x="connsiteX2" y="connsiteY2"/>
              </a:cxn>
              <a:cxn ang="0">
                <a:pos x="connsiteX3" y="connsiteY3"/>
              </a:cxn>
            </a:cxnLst>
            <a:rect l="l" t="t" r="r" b="b"/>
            <a:pathLst>
              <a:path w="7904860" h="308068">
                <a:moveTo>
                  <a:pt x="0" y="308068"/>
                </a:moveTo>
                <a:lnTo>
                  <a:pt x="4707828" y="0"/>
                </a:lnTo>
                <a:lnTo>
                  <a:pt x="7904860" y="308068"/>
                </a:lnTo>
                <a:lnTo>
                  <a:pt x="0" y="308068"/>
                </a:lnTo>
                <a:close/>
              </a:path>
            </a:pathLst>
          </a:custGeom>
          <a:solidFill>
            <a:srgbClr val="CAE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2895756"/>
      </p:ext>
    </p:extLst>
  </p:cSld>
  <p:clrMap bg1="lt1" tx1="dk1" bg2="lt2" tx2="dk2" accent1="accent1" accent2="accent2" accent3="accent3" accent4="accent4" accent5="accent5" accent6="accent6" hlink="hlink" folHlink="folHlink"/>
  <p:sldLayoutIdLst>
    <p:sldLayoutId id="2147483679" r:id="rId1"/>
    <p:sldLayoutId id="214748374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44" userDrawn="1">
          <p15:clr>
            <a:srgbClr val="F26B43"/>
          </p15:clr>
        </p15:guide>
        <p15:guide id="4" orient="horz" pos="799" userDrawn="1">
          <p15:clr>
            <a:srgbClr val="F26B43"/>
          </p15:clr>
        </p15:guide>
        <p15:guide id="5" orient="horz" pos="161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4572000" cy="6858000"/>
          </a:xfrm>
          <a:prstGeom prst="rect">
            <a:avLst/>
          </a:prstGeom>
          <a:solidFill>
            <a:srgbClr val="005B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Isosceles Triangle 6"/>
          <p:cNvSpPr/>
          <p:nvPr userDrawn="1"/>
        </p:nvSpPr>
        <p:spPr>
          <a:xfrm flipH="1">
            <a:off x="0" y="6255521"/>
            <a:ext cx="5828232" cy="602479"/>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Lst>
            <a:ahLst/>
            <a:cxnLst>
              <a:cxn ang="0">
                <a:pos x="connsiteX0" y="connsiteY0"/>
              </a:cxn>
              <a:cxn ang="0">
                <a:pos x="connsiteX1" y="connsiteY1"/>
              </a:cxn>
              <a:cxn ang="0">
                <a:pos x="connsiteX2" y="connsiteY2"/>
              </a:cxn>
              <a:cxn ang="0">
                <a:pos x="connsiteX3" y="connsiteY3"/>
              </a:cxn>
            </a:cxnLst>
            <a:rect l="l" t="t" r="r" b="b"/>
            <a:pathLst>
              <a:path w="7909133" h="602479">
                <a:moveTo>
                  <a:pt x="0" y="602479"/>
                </a:moveTo>
                <a:lnTo>
                  <a:pt x="7909133" y="0"/>
                </a:lnTo>
                <a:cubicBezTo>
                  <a:pt x="7907709" y="200826"/>
                  <a:pt x="7906284" y="401653"/>
                  <a:pt x="7904860" y="602479"/>
                </a:cubicBezTo>
                <a:lnTo>
                  <a:pt x="0" y="602479"/>
                </a:lnTo>
                <a:close/>
              </a:path>
            </a:pathLst>
          </a:custGeom>
          <a:solidFill>
            <a:srgbClr val="299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1"/>
          <p:cNvSpPr/>
          <p:nvPr userDrawn="1"/>
        </p:nvSpPr>
        <p:spPr>
          <a:xfrm>
            <a:off x="-4762" y="6662739"/>
            <a:ext cx="4029075" cy="195262"/>
          </a:xfrm>
          <a:custGeom>
            <a:avLst/>
            <a:gdLst>
              <a:gd name="connsiteX0" fmla="*/ 0 w 4024313"/>
              <a:gd name="connsiteY0" fmla="*/ 0 h 528637"/>
              <a:gd name="connsiteX1" fmla="*/ 4024313 w 4024313"/>
              <a:gd name="connsiteY1" fmla="*/ 0 h 528637"/>
              <a:gd name="connsiteX2" fmla="*/ 4024313 w 4024313"/>
              <a:gd name="connsiteY2" fmla="*/ 528637 h 528637"/>
              <a:gd name="connsiteX3" fmla="*/ 0 w 4024313"/>
              <a:gd name="connsiteY3" fmla="*/ 528637 h 528637"/>
              <a:gd name="connsiteX4" fmla="*/ 0 w 4024313"/>
              <a:gd name="connsiteY4" fmla="*/ 0 h 528637"/>
              <a:gd name="connsiteX0" fmla="*/ 0 w 4024313"/>
              <a:gd name="connsiteY0" fmla="*/ 0 h 528637"/>
              <a:gd name="connsiteX1" fmla="*/ 3162300 w 4024313"/>
              <a:gd name="connsiteY1" fmla="*/ 481012 h 528637"/>
              <a:gd name="connsiteX2" fmla="*/ 4024313 w 4024313"/>
              <a:gd name="connsiteY2" fmla="*/ 528637 h 528637"/>
              <a:gd name="connsiteX3" fmla="*/ 0 w 4024313"/>
              <a:gd name="connsiteY3" fmla="*/ 528637 h 528637"/>
              <a:gd name="connsiteX4" fmla="*/ 0 w 4024313"/>
              <a:gd name="connsiteY4" fmla="*/ 0 h 528637"/>
              <a:gd name="connsiteX0" fmla="*/ 0 w 4024313"/>
              <a:gd name="connsiteY0" fmla="*/ 0 h 528637"/>
              <a:gd name="connsiteX1" fmla="*/ 3790950 w 4024313"/>
              <a:gd name="connsiteY1" fmla="*/ 333375 h 528637"/>
              <a:gd name="connsiteX2" fmla="*/ 4024313 w 4024313"/>
              <a:gd name="connsiteY2" fmla="*/ 528637 h 528637"/>
              <a:gd name="connsiteX3" fmla="*/ 0 w 4024313"/>
              <a:gd name="connsiteY3" fmla="*/ 528637 h 528637"/>
              <a:gd name="connsiteX4" fmla="*/ 0 w 4024313"/>
              <a:gd name="connsiteY4" fmla="*/ 0 h 528637"/>
              <a:gd name="connsiteX0" fmla="*/ 1700213 w 4024313"/>
              <a:gd name="connsiteY0" fmla="*/ 76200 h 195262"/>
              <a:gd name="connsiteX1" fmla="*/ 3790950 w 4024313"/>
              <a:gd name="connsiteY1" fmla="*/ 0 h 195262"/>
              <a:gd name="connsiteX2" fmla="*/ 4024313 w 4024313"/>
              <a:gd name="connsiteY2" fmla="*/ 195262 h 195262"/>
              <a:gd name="connsiteX3" fmla="*/ 0 w 4024313"/>
              <a:gd name="connsiteY3" fmla="*/ 195262 h 195262"/>
              <a:gd name="connsiteX4" fmla="*/ 1700213 w 4024313"/>
              <a:gd name="connsiteY4" fmla="*/ 76200 h 195262"/>
              <a:gd name="connsiteX0" fmla="*/ 0 w 4029075"/>
              <a:gd name="connsiteY0" fmla="*/ 119062 h 195262"/>
              <a:gd name="connsiteX1" fmla="*/ 3795712 w 4029075"/>
              <a:gd name="connsiteY1" fmla="*/ 0 h 195262"/>
              <a:gd name="connsiteX2" fmla="*/ 4029075 w 4029075"/>
              <a:gd name="connsiteY2" fmla="*/ 195262 h 195262"/>
              <a:gd name="connsiteX3" fmla="*/ 4762 w 4029075"/>
              <a:gd name="connsiteY3" fmla="*/ 195262 h 195262"/>
              <a:gd name="connsiteX4" fmla="*/ 0 w 4029075"/>
              <a:gd name="connsiteY4" fmla="*/ 119062 h 195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9075" h="195262">
                <a:moveTo>
                  <a:pt x="0" y="119062"/>
                </a:moveTo>
                <a:lnTo>
                  <a:pt x="3795712" y="0"/>
                </a:lnTo>
                <a:lnTo>
                  <a:pt x="4029075" y="195262"/>
                </a:lnTo>
                <a:lnTo>
                  <a:pt x="4762" y="195262"/>
                </a:lnTo>
                <a:lnTo>
                  <a:pt x="0" y="119062"/>
                </a:lnTo>
                <a:close/>
              </a:path>
            </a:pathLst>
          </a:custGeom>
          <a:solidFill>
            <a:srgbClr val="005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Isosceles Triangle 6"/>
          <p:cNvSpPr/>
          <p:nvPr userDrawn="1"/>
        </p:nvSpPr>
        <p:spPr>
          <a:xfrm>
            <a:off x="1239140" y="6255521"/>
            <a:ext cx="7909133" cy="602479"/>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Lst>
            <a:ahLst/>
            <a:cxnLst>
              <a:cxn ang="0">
                <a:pos x="connsiteX0" y="connsiteY0"/>
              </a:cxn>
              <a:cxn ang="0">
                <a:pos x="connsiteX1" y="connsiteY1"/>
              </a:cxn>
              <a:cxn ang="0">
                <a:pos x="connsiteX2" y="connsiteY2"/>
              </a:cxn>
              <a:cxn ang="0">
                <a:pos x="connsiteX3" y="connsiteY3"/>
              </a:cxn>
            </a:cxnLst>
            <a:rect l="l" t="t" r="r" b="b"/>
            <a:pathLst>
              <a:path w="7909133" h="602479">
                <a:moveTo>
                  <a:pt x="0" y="602479"/>
                </a:moveTo>
                <a:lnTo>
                  <a:pt x="7909133" y="0"/>
                </a:lnTo>
                <a:cubicBezTo>
                  <a:pt x="7907709" y="200826"/>
                  <a:pt x="7906284" y="401653"/>
                  <a:pt x="7904860" y="602479"/>
                </a:cubicBezTo>
                <a:lnTo>
                  <a:pt x="0" y="602479"/>
                </a:lnTo>
                <a:close/>
              </a:path>
            </a:pathLst>
          </a:custGeom>
          <a:solidFill>
            <a:srgbClr val="AED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7372" y="6451945"/>
            <a:ext cx="1969334" cy="363031"/>
          </a:xfrm>
          <a:prstGeom prst="rect">
            <a:avLst/>
          </a:prstGeom>
        </p:spPr>
      </p:pic>
      <p:sp>
        <p:nvSpPr>
          <p:cNvPr id="12" name="Isosceles Triangle 6"/>
          <p:cNvSpPr/>
          <p:nvPr userDrawn="1"/>
        </p:nvSpPr>
        <p:spPr>
          <a:xfrm>
            <a:off x="1213503" y="6614445"/>
            <a:ext cx="5503491" cy="243555"/>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 name="connsiteX0" fmla="*/ 0 w 7904860"/>
              <a:gd name="connsiteY0" fmla="*/ 369116 h 369116"/>
              <a:gd name="connsiteX1" fmla="*/ 4832558 w 7904860"/>
              <a:gd name="connsiteY1" fmla="*/ 0 h 369116"/>
              <a:gd name="connsiteX2" fmla="*/ 7904860 w 7904860"/>
              <a:gd name="connsiteY2" fmla="*/ 369116 h 369116"/>
              <a:gd name="connsiteX3" fmla="*/ 0 w 7904860"/>
              <a:gd name="connsiteY3" fmla="*/ 369116 h 369116"/>
              <a:gd name="connsiteX0" fmla="*/ 0 w 7904860"/>
              <a:gd name="connsiteY0" fmla="*/ 369116 h 369116"/>
              <a:gd name="connsiteX1" fmla="*/ 4832558 w 7904860"/>
              <a:gd name="connsiteY1" fmla="*/ 0 h 369116"/>
              <a:gd name="connsiteX2" fmla="*/ 7904860 w 7904860"/>
              <a:gd name="connsiteY2" fmla="*/ 369116 h 369116"/>
              <a:gd name="connsiteX3" fmla="*/ 0 w 7904860"/>
              <a:gd name="connsiteY3" fmla="*/ 369116 h 369116"/>
              <a:gd name="connsiteX0" fmla="*/ 0 w 7904860"/>
              <a:gd name="connsiteY0" fmla="*/ 369116 h 369147"/>
              <a:gd name="connsiteX1" fmla="*/ 4832558 w 7904860"/>
              <a:gd name="connsiteY1" fmla="*/ 0 h 369147"/>
              <a:gd name="connsiteX2" fmla="*/ 7904860 w 7904860"/>
              <a:gd name="connsiteY2" fmla="*/ 369116 h 369147"/>
              <a:gd name="connsiteX3" fmla="*/ 0 w 7904860"/>
              <a:gd name="connsiteY3" fmla="*/ 369116 h 369147"/>
              <a:gd name="connsiteX0" fmla="*/ 0 w 7904860"/>
              <a:gd name="connsiteY0" fmla="*/ 309296 h 309333"/>
              <a:gd name="connsiteX1" fmla="*/ 4012162 w 7904860"/>
              <a:gd name="connsiteY1" fmla="*/ 0 h 309333"/>
              <a:gd name="connsiteX2" fmla="*/ 7904860 w 7904860"/>
              <a:gd name="connsiteY2" fmla="*/ 309296 h 309333"/>
              <a:gd name="connsiteX3" fmla="*/ 0 w 7904860"/>
              <a:gd name="connsiteY3" fmla="*/ 309296 h 309333"/>
              <a:gd name="connsiteX0" fmla="*/ 0 w 7904860"/>
              <a:gd name="connsiteY0" fmla="*/ 292204 h 292243"/>
              <a:gd name="connsiteX1" fmla="*/ 4012162 w 7904860"/>
              <a:gd name="connsiteY1" fmla="*/ 0 h 292243"/>
              <a:gd name="connsiteX2" fmla="*/ 7904860 w 7904860"/>
              <a:gd name="connsiteY2" fmla="*/ 292204 h 292243"/>
              <a:gd name="connsiteX3" fmla="*/ 0 w 7904860"/>
              <a:gd name="connsiteY3" fmla="*/ 292204 h 292243"/>
              <a:gd name="connsiteX0" fmla="*/ 0 w 7904860"/>
              <a:gd name="connsiteY0" fmla="*/ 308068 h 308068"/>
              <a:gd name="connsiteX1" fmla="*/ 4707828 w 7904860"/>
              <a:gd name="connsiteY1" fmla="*/ 0 h 308068"/>
              <a:gd name="connsiteX2" fmla="*/ 7904860 w 7904860"/>
              <a:gd name="connsiteY2" fmla="*/ 308068 h 308068"/>
              <a:gd name="connsiteX3" fmla="*/ 0 w 7904860"/>
              <a:gd name="connsiteY3" fmla="*/ 308068 h 308068"/>
            </a:gdLst>
            <a:ahLst/>
            <a:cxnLst>
              <a:cxn ang="0">
                <a:pos x="connsiteX0" y="connsiteY0"/>
              </a:cxn>
              <a:cxn ang="0">
                <a:pos x="connsiteX1" y="connsiteY1"/>
              </a:cxn>
              <a:cxn ang="0">
                <a:pos x="connsiteX2" y="connsiteY2"/>
              </a:cxn>
              <a:cxn ang="0">
                <a:pos x="connsiteX3" y="connsiteY3"/>
              </a:cxn>
            </a:cxnLst>
            <a:rect l="l" t="t" r="r" b="b"/>
            <a:pathLst>
              <a:path w="7904860" h="308068">
                <a:moveTo>
                  <a:pt x="0" y="308068"/>
                </a:moveTo>
                <a:lnTo>
                  <a:pt x="4707828" y="0"/>
                </a:lnTo>
                <a:lnTo>
                  <a:pt x="7904860" y="308068"/>
                </a:lnTo>
                <a:lnTo>
                  <a:pt x="0" y="308068"/>
                </a:lnTo>
                <a:close/>
              </a:path>
            </a:pathLst>
          </a:custGeom>
          <a:solidFill>
            <a:srgbClr val="CAE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userDrawn="1"/>
        </p:nvSpPr>
        <p:spPr>
          <a:xfrm>
            <a:off x="0" y="0"/>
            <a:ext cx="9144000" cy="6858000"/>
          </a:xfrm>
          <a:prstGeom prst="rect">
            <a:avLst/>
          </a:prstGeom>
          <a:noFill/>
          <a:ln w="3175">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56965297"/>
      </p:ext>
    </p:extLst>
  </p:cSld>
  <p:clrMap bg1="lt1" tx1="dk1" bg2="lt2" tx2="dk2" accent1="accent1" accent2="accent2" accent3="accent3" accent4="accent4" accent5="accent5" accent6="accent6" hlink="hlink" folHlink="folHlink"/>
  <p:sldLayoutIdLst>
    <p:sldLayoutId id="214748373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44">
          <p15:clr>
            <a:srgbClr val="F26B43"/>
          </p15:clr>
        </p15:guide>
        <p15:guide id="4" orient="horz" pos="799" userDrawn="1">
          <p15:clr>
            <a:srgbClr val="F26B43"/>
          </p15:clr>
        </p15:guide>
        <p15:guide id="5" orient="horz" pos="1616"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679" y="523373"/>
            <a:ext cx="4466326" cy="786325"/>
          </a:xfrm>
          <a:prstGeom prst="rect">
            <a:avLst/>
          </a:prstGeom>
        </p:spPr>
      </p:pic>
      <p:sp>
        <p:nvSpPr>
          <p:cNvPr id="12" name="Isosceles Triangle 6"/>
          <p:cNvSpPr/>
          <p:nvPr userDrawn="1"/>
        </p:nvSpPr>
        <p:spPr>
          <a:xfrm rot="5400000" flipV="1">
            <a:off x="3601451" y="1315449"/>
            <a:ext cx="1941099" cy="9144000"/>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 name="connsiteX0" fmla="*/ 0 w 7928238"/>
              <a:gd name="connsiteY0" fmla="*/ 602479 h 602479"/>
              <a:gd name="connsiteX1" fmla="*/ 7928238 w 7928238"/>
              <a:gd name="connsiteY1" fmla="*/ 0 h 602479"/>
              <a:gd name="connsiteX2" fmla="*/ 7904860 w 7928238"/>
              <a:gd name="connsiteY2" fmla="*/ 602479 h 602479"/>
              <a:gd name="connsiteX3" fmla="*/ 0 w 7928238"/>
              <a:gd name="connsiteY3" fmla="*/ 602479 h 602479"/>
              <a:gd name="connsiteX0" fmla="*/ 0 w 7909133"/>
              <a:gd name="connsiteY0" fmla="*/ 587986 h 587986"/>
              <a:gd name="connsiteX1" fmla="*/ 7909133 w 7909133"/>
              <a:gd name="connsiteY1" fmla="*/ 0 h 587986"/>
              <a:gd name="connsiteX2" fmla="*/ 7904860 w 7909133"/>
              <a:gd name="connsiteY2" fmla="*/ 587986 h 587986"/>
              <a:gd name="connsiteX3" fmla="*/ 0 w 7909133"/>
              <a:gd name="connsiteY3" fmla="*/ 587986 h 587986"/>
              <a:gd name="connsiteX0" fmla="*/ 0 w 7928238"/>
              <a:gd name="connsiteY0" fmla="*/ 594197 h 594197"/>
              <a:gd name="connsiteX1" fmla="*/ 7928238 w 7928238"/>
              <a:gd name="connsiteY1" fmla="*/ 0 h 594197"/>
              <a:gd name="connsiteX2" fmla="*/ 7904860 w 7928238"/>
              <a:gd name="connsiteY2" fmla="*/ 594197 h 594197"/>
              <a:gd name="connsiteX3" fmla="*/ 0 w 7928238"/>
              <a:gd name="connsiteY3" fmla="*/ 594197 h 594197"/>
            </a:gdLst>
            <a:ahLst/>
            <a:cxnLst>
              <a:cxn ang="0">
                <a:pos x="connsiteX0" y="connsiteY0"/>
              </a:cxn>
              <a:cxn ang="0">
                <a:pos x="connsiteX1" y="connsiteY1"/>
              </a:cxn>
              <a:cxn ang="0">
                <a:pos x="connsiteX2" y="connsiteY2"/>
              </a:cxn>
              <a:cxn ang="0">
                <a:pos x="connsiteX3" y="connsiteY3"/>
              </a:cxn>
            </a:cxnLst>
            <a:rect l="l" t="t" r="r" b="b"/>
            <a:pathLst>
              <a:path w="7928238" h="594197">
                <a:moveTo>
                  <a:pt x="0" y="594197"/>
                </a:moveTo>
                <a:lnTo>
                  <a:pt x="7928238" y="0"/>
                </a:lnTo>
                <a:cubicBezTo>
                  <a:pt x="7926814" y="200826"/>
                  <a:pt x="7906284" y="393371"/>
                  <a:pt x="7904860" y="594197"/>
                </a:cubicBezTo>
                <a:lnTo>
                  <a:pt x="0" y="594197"/>
                </a:lnTo>
                <a:close/>
              </a:path>
            </a:pathLst>
          </a:custGeom>
          <a:solidFill>
            <a:srgbClr val="CAE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Isosceles Triangle 6"/>
          <p:cNvSpPr/>
          <p:nvPr userDrawn="1"/>
        </p:nvSpPr>
        <p:spPr>
          <a:xfrm rot="5400000" flipV="1">
            <a:off x="5751288" y="3478168"/>
            <a:ext cx="1936418" cy="4807743"/>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 name="connsiteX0" fmla="*/ 0 w 7904860"/>
              <a:gd name="connsiteY0" fmla="*/ 311921 h 311921"/>
              <a:gd name="connsiteX1" fmla="*/ 4174909 w 7904860"/>
              <a:gd name="connsiteY1" fmla="*/ 0 h 311921"/>
              <a:gd name="connsiteX2" fmla="*/ 7904860 w 7904860"/>
              <a:gd name="connsiteY2" fmla="*/ 311921 h 311921"/>
              <a:gd name="connsiteX3" fmla="*/ 0 w 7904860"/>
              <a:gd name="connsiteY3" fmla="*/ 311921 h 311921"/>
              <a:gd name="connsiteX0" fmla="*/ 0 w 7904860"/>
              <a:gd name="connsiteY0" fmla="*/ 312035 h 312035"/>
              <a:gd name="connsiteX1" fmla="*/ 4174909 w 7904860"/>
              <a:gd name="connsiteY1" fmla="*/ 114 h 312035"/>
              <a:gd name="connsiteX2" fmla="*/ 7904860 w 7904860"/>
              <a:gd name="connsiteY2" fmla="*/ 312035 h 312035"/>
              <a:gd name="connsiteX3" fmla="*/ 0 w 7904860"/>
              <a:gd name="connsiteY3" fmla="*/ 312035 h 312035"/>
              <a:gd name="connsiteX0" fmla="*/ 0 w 7904860"/>
              <a:gd name="connsiteY0" fmla="*/ 311963 h 312328"/>
              <a:gd name="connsiteX1" fmla="*/ 4174909 w 7904860"/>
              <a:gd name="connsiteY1" fmla="*/ 42 h 312328"/>
              <a:gd name="connsiteX2" fmla="*/ 7904860 w 7904860"/>
              <a:gd name="connsiteY2" fmla="*/ 311963 h 312328"/>
              <a:gd name="connsiteX3" fmla="*/ 0 w 7904860"/>
              <a:gd name="connsiteY3" fmla="*/ 311963 h 312328"/>
            </a:gdLst>
            <a:ahLst/>
            <a:cxnLst>
              <a:cxn ang="0">
                <a:pos x="connsiteX0" y="connsiteY0"/>
              </a:cxn>
              <a:cxn ang="0">
                <a:pos x="connsiteX1" y="connsiteY1"/>
              </a:cxn>
              <a:cxn ang="0">
                <a:pos x="connsiteX2" y="connsiteY2"/>
              </a:cxn>
              <a:cxn ang="0">
                <a:pos x="connsiteX3" y="connsiteY3"/>
              </a:cxn>
            </a:cxnLst>
            <a:rect l="l" t="t" r="r" b="b"/>
            <a:pathLst>
              <a:path w="7904860" h="312328">
                <a:moveTo>
                  <a:pt x="0" y="311963"/>
                </a:moveTo>
                <a:lnTo>
                  <a:pt x="4174909" y="42"/>
                </a:lnTo>
                <a:cubicBezTo>
                  <a:pt x="4173485" y="-4231"/>
                  <a:pt x="7906285" y="324782"/>
                  <a:pt x="7904860" y="311963"/>
                </a:cubicBezTo>
                <a:lnTo>
                  <a:pt x="0" y="311963"/>
                </a:lnTo>
                <a:close/>
              </a:path>
            </a:pathLst>
          </a:custGeom>
          <a:solidFill>
            <a:srgbClr val="AED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5" name="Group 14"/>
          <p:cNvGrpSpPr/>
          <p:nvPr userDrawn="1"/>
        </p:nvGrpSpPr>
        <p:grpSpPr>
          <a:xfrm rot="16200000" flipH="1">
            <a:off x="4287853" y="2001856"/>
            <a:ext cx="6858001" cy="2854292"/>
            <a:chOff x="-2" y="4255807"/>
            <a:chExt cx="4990746" cy="2602230"/>
          </a:xfrm>
        </p:grpSpPr>
        <p:sp>
          <p:nvSpPr>
            <p:cNvPr id="16" name="Isosceles Triangle 6"/>
            <p:cNvSpPr/>
            <p:nvPr userDrawn="1"/>
          </p:nvSpPr>
          <p:spPr>
            <a:xfrm flipH="1">
              <a:off x="-2" y="4255807"/>
              <a:ext cx="4988051" cy="2602061"/>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Lst>
              <a:ahLst/>
              <a:cxnLst>
                <a:cxn ang="0">
                  <a:pos x="connsiteX0" y="connsiteY0"/>
                </a:cxn>
                <a:cxn ang="0">
                  <a:pos x="connsiteX1" y="connsiteY1"/>
                </a:cxn>
                <a:cxn ang="0">
                  <a:pos x="connsiteX2" y="connsiteY2"/>
                </a:cxn>
                <a:cxn ang="0">
                  <a:pos x="connsiteX3" y="connsiteY3"/>
                </a:cxn>
              </a:cxnLst>
              <a:rect l="l" t="t" r="r" b="b"/>
              <a:pathLst>
                <a:path w="7909133" h="602479">
                  <a:moveTo>
                    <a:pt x="0" y="602479"/>
                  </a:moveTo>
                  <a:lnTo>
                    <a:pt x="7909133" y="0"/>
                  </a:lnTo>
                  <a:cubicBezTo>
                    <a:pt x="7907709" y="200826"/>
                    <a:pt x="7906284" y="401653"/>
                    <a:pt x="7904860" y="602479"/>
                  </a:cubicBezTo>
                  <a:lnTo>
                    <a:pt x="0" y="602479"/>
                  </a:lnTo>
                  <a:close/>
                </a:path>
              </a:pathLst>
            </a:custGeom>
            <a:solidFill>
              <a:srgbClr val="299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Isosceles Triangle 6"/>
            <p:cNvSpPr/>
            <p:nvPr userDrawn="1"/>
          </p:nvSpPr>
          <p:spPr>
            <a:xfrm flipH="1">
              <a:off x="5387" y="5561682"/>
              <a:ext cx="4985357" cy="1296355"/>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 name="connsiteX0" fmla="*/ 0 w 7904860"/>
                <a:gd name="connsiteY0" fmla="*/ 369116 h 369116"/>
                <a:gd name="connsiteX1" fmla="*/ 4832558 w 7904860"/>
                <a:gd name="connsiteY1" fmla="*/ 0 h 369116"/>
                <a:gd name="connsiteX2" fmla="*/ 7904860 w 7904860"/>
                <a:gd name="connsiteY2" fmla="*/ 369116 h 369116"/>
                <a:gd name="connsiteX3" fmla="*/ 0 w 7904860"/>
                <a:gd name="connsiteY3" fmla="*/ 369116 h 369116"/>
                <a:gd name="connsiteX0" fmla="*/ 0 w 7904860"/>
                <a:gd name="connsiteY0" fmla="*/ 369116 h 369116"/>
                <a:gd name="connsiteX1" fmla="*/ 4832558 w 7904860"/>
                <a:gd name="connsiteY1" fmla="*/ 0 h 369116"/>
                <a:gd name="connsiteX2" fmla="*/ 7904860 w 7904860"/>
                <a:gd name="connsiteY2" fmla="*/ 369116 h 369116"/>
                <a:gd name="connsiteX3" fmla="*/ 0 w 7904860"/>
                <a:gd name="connsiteY3" fmla="*/ 369116 h 369116"/>
                <a:gd name="connsiteX0" fmla="*/ 0 w 7904860"/>
                <a:gd name="connsiteY0" fmla="*/ 369116 h 369147"/>
                <a:gd name="connsiteX1" fmla="*/ 4832558 w 7904860"/>
                <a:gd name="connsiteY1" fmla="*/ 0 h 369147"/>
                <a:gd name="connsiteX2" fmla="*/ 7904860 w 7904860"/>
                <a:gd name="connsiteY2" fmla="*/ 369116 h 369147"/>
                <a:gd name="connsiteX3" fmla="*/ 0 w 7904860"/>
                <a:gd name="connsiteY3" fmla="*/ 369116 h 369147"/>
                <a:gd name="connsiteX0" fmla="*/ 0 w 7904860"/>
                <a:gd name="connsiteY0" fmla="*/ 309296 h 309333"/>
                <a:gd name="connsiteX1" fmla="*/ 4012162 w 7904860"/>
                <a:gd name="connsiteY1" fmla="*/ 0 h 309333"/>
                <a:gd name="connsiteX2" fmla="*/ 7904860 w 7904860"/>
                <a:gd name="connsiteY2" fmla="*/ 309296 h 309333"/>
                <a:gd name="connsiteX3" fmla="*/ 0 w 7904860"/>
                <a:gd name="connsiteY3" fmla="*/ 309296 h 309333"/>
                <a:gd name="connsiteX0" fmla="*/ 0 w 7904860"/>
                <a:gd name="connsiteY0" fmla="*/ 292204 h 292243"/>
                <a:gd name="connsiteX1" fmla="*/ 4012162 w 7904860"/>
                <a:gd name="connsiteY1" fmla="*/ 0 h 292243"/>
                <a:gd name="connsiteX2" fmla="*/ 7904860 w 7904860"/>
                <a:gd name="connsiteY2" fmla="*/ 292204 h 292243"/>
                <a:gd name="connsiteX3" fmla="*/ 0 w 7904860"/>
                <a:gd name="connsiteY3" fmla="*/ 292204 h 292243"/>
                <a:gd name="connsiteX0" fmla="*/ 0 w 7904860"/>
                <a:gd name="connsiteY0" fmla="*/ 300119 h 300157"/>
                <a:gd name="connsiteX1" fmla="*/ 3942747 w 7904860"/>
                <a:gd name="connsiteY1" fmla="*/ 0 h 300157"/>
                <a:gd name="connsiteX2" fmla="*/ 7904860 w 7904860"/>
                <a:gd name="connsiteY2" fmla="*/ 300119 h 300157"/>
                <a:gd name="connsiteX3" fmla="*/ 0 w 7904860"/>
                <a:gd name="connsiteY3" fmla="*/ 300119 h 300157"/>
              </a:gdLst>
              <a:ahLst/>
              <a:cxnLst>
                <a:cxn ang="0">
                  <a:pos x="connsiteX0" y="connsiteY0"/>
                </a:cxn>
                <a:cxn ang="0">
                  <a:pos x="connsiteX1" y="connsiteY1"/>
                </a:cxn>
                <a:cxn ang="0">
                  <a:pos x="connsiteX2" y="connsiteY2"/>
                </a:cxn>
                <a:cxn ang="0">
                  <a:pos x="connsiteX3" y="connsiteY3"/>
                </a:cxn>
              </a:cxnLst>
              <a:rect l="l" t="t" r="r" b="b"/>
              <a:pathLst>
                <a:path w="7904860" h="300157">
                  <a:moveTo>
                    <a:pt x="0" y="300119"/>
                  </a:moveTo>
                  <a:lnTo>
                    <a:pt x="3942747" y="0"/>
                  </a:lnTo>
                  <a:cubicBezTo>
                    <a:pt x="3950848" y="801"/>
                    <a:pt x="7906284" y="304081"/>
                    <a:pt x="7904860" y="300119"/>
                  </a:cubicBezTo>
                  <a:lnTo>
                    <a:pt x="0" y="300119"/>
                  </a:lnTo>
                  <a:close/>
                </a:path>
              </a:pathLst>
            </a:custGeom>
            <a:solidFill>
              <a:srgbClr val="005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9" name="Rectangle 8"/>
          <p:cNvSpPr/>
          <p:nvPr userDrawn="1"/>
        </p:nvSpPr>
        <p:spPr>
          <a:xfrm>
            <a:off x="0" y="0"/>
            <a:ext cx="9144000" cy="6858000"/>
          </a:xfrm>
          <a:prstGeom prst="rect">
            <a:avLst/>
          </a:prstGeom>
          <a:noFill/>
          <a:ln w="3175">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755977237"/>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884"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flipH="1" flipV="1">
            <a:off x="0" y="4375450"/>
            <a:ext cx="9144000" cy="2482548"/>
            <a:chOff x="-1" y="-8546"/>
            <a:chExt cx="9164682" cy="2159127"/>
          </a:xfrm>
        </p:grpSpPr>
        <p:sp>
          <p:nvSpPr>
            <p:cNvPr id="7" name="Isosceles Triangle 6"/>
            <p:cNvSpPr/>
            <p:nvPr userDrawn="1"/>
          </p:nvSpPr>
          <p:spPr>
            <a:xfrm rot="16200000">
              <a:off x="3511899" y="-3520446"/>
              <a:ext cx="2140882" cy="9164682"/>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 name="connsiteX0" fmla="*/ 0 w 7928238"/>
                <a:gd name="connsiteY0" fmla="*/ 602479 h 602479"/>
                <a:gd name="connsiteX1" fmla="*/ 7928238 w 7928238"/>
                <a:gd name="connsiteY1" fmla="*/ 0 h 602479"/>
                <a:gd name="connsiteX2" fmla="*/ 7904860 w 7928238"/>
                <a:gd name="connsiteY2" fmla="*/ 602479 h 602479"/>
                <a:gd name="connsiteX3" fmla="*/ 0 w 7928238"/>
                <a:gd name="connsiteY3" fmla="*/ 602479 h 602479"/>
                <a:gd name="connsiteX0" fmla="*/ 0 w 7909133"/>
                <a:gd name="connsiteY0" fmla="*/ 587986 h 587986"/>
                <a:gd name="connsiteX1" fmla="*/ 7909133 w 7909133"/>
                <a:gd name="connsiteY1" fmla="*/ 0 h 587986"/>
                <a:gd name="connsiteX2" fmla="*/ 7904860 w 7909133"/>
                <a:gd name="connsiteY2" fmla="*/ 587986 h 587986"/>
                <a:gd name="connsiteX3" fmla="*/ 0 w 7909133"/>
                <a:gd name="connsiteY3" fmla="*/ 587986 h 587986"/>
                <a:gd name="connsiteX0" fmla="*/ 0 w 7928238"/>
                <a:gd name="connsiteY0" fmla="*/ 594197 h 594197"/>
                <a:gd name="connsiteX1" fmla="*/ 7928238 w 7928238"/>
                <a:gd name="connsiteY1" fmla="*/ 0 h 594197"/>
                <a:gd name="connsiteX2" fmla="*/ 7904860 w 7928238"/>
                <a:gd name="connsiteY2" fmla="*/ 594197 h 594197"/>
                <a:gd name="connsiteX3" fmla="*/ 0 w 7928238"/>
                <a:gd name="connsiteY3" fmla="*/ 594197 h 594197"/>
              </a:gdLst>
              <a:ahLst/>
              <a:cxnLst>
                <a:cxn ang="0">
                  <a:pos x="connsiteX0" y="connsiteY0"/>
                </a:cxn>
                <a:cxn ang="0">
                  <a:pos x="connsiteX1" y="connsiteY1"/>
                </a:cxn>
                <a:cxn ang="0">
                  <a:pos x="connsiteX2" y="connsiteY2"/>
                </a:cxn>
                <a:cxn ang="0">
                  <a:pos x="connsiteX3" y="connsiteY3"/>
                </a:cxn>
              </a:cxnLst>
              <a:rect l="l" t="t" r="r" b="b"/>
              <a:pathLst>
                <a:path w="7928238" h="594197">
                  <a:moveTo>
                    <a:pt x="0" y="594197"/>
                  </a:moveTo>
                  <a:lnTo>
                    <a:pt x="7928238" y="0"/>
                  </a:lnTo>
                  <a:cubicBezTo>
                    <a:pt x="7926814" y="200826"/>
                    <a:pt x="7906284" y="393371"/>
                    <a:pt x="7904860" y="594197"/>
                  </a:cubicBezTo>
                  <a:lnTo>
                    <a:pt x="0" y="594197"/>
                  </a:lnTo>
                  <a:close/>
                </a:path>
              </a:pathLst>
            </a:custGeom>
            <a:solidFill>
              <a:srgbClr val="CAE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Isosceles Triangle 6"/>
            <p:cNvSpPr/>
            <p:nvPr userDrawn="1"/>
          </p:nvSpPr>
          <p:spPr>
            <a:xfrm rot="16200000">
              <a:off x="5685100" y="-1308323"/>
              <a:ext cx="2150582" cy="4767226"/>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 name="connsiteX0" fmla="*/ 0 w 7904860"/>
                <a:gd name="connsiteY0" fmla="*/ 311921 h 311921"/>
                <a:gd name="connsiteX1" fmla="*/ 4174909 w 7904860"/>
                <a:gd name="connsiteY1" fmla="*/ 0 h 311921"/>
                <a:gd name="connsiteX2" fmla="*/ 7904860 w 7904860"/>
                <a:gd name="connsiteY2" fmla="*/ 311921 h 311921"/>
                <a:gd name="connsiteX3" fmla="*/ 0 w 7904860"/>
                <a:gd name="connsiteY3" fmla="*/ 311921 h 311921"/>
                <a:gd name="connsiteX0" fmla="*/ 0 w 7904860"/>
                <a:gd name="connsiteY0" fmla="*/ 312035 h 312035"/>
                <a:gd name="connsiteX1" fmla="*/ 4174909 w 7904860"/>
                <a:gd name="connsiteY1" fmla="*/ 114 h 312035"/>
                <a:gd name="connsiteX2" fmla="*/ 7904860 w 7904860"/>
                <a:gd name="connsiteY2" fmla="*/ 312035 h 312035"/>
                <a:gd name="connsiteX3" fmla="*/ 0 w 7904860"/>
                <a:gd name="connsiteY3" fmla="*/ 312035 h 312035"/>
                <a:gd name="connsiteX0" fmla="*/ 0 w 7904860"/>
                <a:gd name="connsiteY0" fmla="*/ 311963 h 312328"/>
                <a:gd name="connsiteX1" fmla="*/ 4174909 w 7904860"/>
                <a:gd name="connsiteY1" fmla="*/ 42 h 312328"/>
                <a:gd name="connsiteX2" fmla="*/ 7904860 w 7904860"/>
                <a:gd name="connsiteY2" fmla="*/ 311963 h 312328"/>
                <a:gd name="connsiteX3" fmla="*/ 0 w 7904860"/>
                <a:gd name="connsiteY3" fmla="*/ 311963 h 312328"/>
              </a:gdLst>
              <a:ahLst/>
              <a:cxnLst>
                <a:cxn ang="0">
                  <a:pos x="connsiteX0" y="connsiteY0"/>
                </a:cxn>
                <a:cxn ang="0">
                  <a:pos x="connsiteX1" y="connsiteY1"/>
                </a:cxn>
                <a:cxn ang="0">
                  <a:pos x="connsiteX2" y="connsiteY2"/>
                </a:cxn>
                <a:cxn ang="0">
                  <a:pos x="connsiteX3" y="connsiteY3"/>
                </a:cxn>
              </a:cxnLst>
              <a:rect l="l" t="t" r="r" b="b"/>
              <a:pathLst>
                <a:path w="7904860" h="312328">
                  <a:moveTo>
                    <a:pt x="0" y="311963"/>
                  </a:moveTo>
                  <a:lnTo>
                    <a:pt x="4174909" y="42"/>
                  </a:lnTo>
                  <a:cubicBezTo>
                    <a:pt x="4173485" y="-4231"/>
                    <a:pt x="7906285" y="324782"/>
                    <a:pt x="7904860" y="311963"/>
                  </a:cubicBezTo>
                  <a:lnTo>
                    <a:pt x="0" y="311963"/>
                  </a:lnTo>
                  <a:close/>
                </a:path>
              </a:pathLst>
            </a:custGeom>
            <a:solidFill>
              <a:srgbClr val="AED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4" name="Group 13"/>
          <p:cNvGrpSpPr/>
          <p:nvPr userDrawn="1"/>
        </p:nvGrpSpPr>
        <p:grpSpPr>
          <a:xfrm rot="5400000">
            <a:off x="-2018946" y="2018944"/>
            <a:ext cx="6858001" cy="2820113"/>
            <a:chOff x="-2" y="4255807"/>
            <a:chExt cx="4990746" cy="2602230"/>
          </a:xfrm>
        </p:grpSpPr>
        <p:sp>
          <p:nvSpPr>
            <p:cNvPr id="9" name="Isosceles Triangle 6"/>
            <p:cNvSpPr/>
            <p:nvPr userDrawn="1"/>
          </p:nvSpPr>
          <p:spPr>
            <a:xfrm flipH="1">
              <a:off x="-2" y="4255807"/>
              <a:ext cx="4988051" cy="2602061"/>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Lst>
              <a:ahLst/>
              <a:cxnLst>
                <a:cxn ang="0">
                  <a:pos x="connsiteX0" y="connsiteY0"/>
                </a:cxn>
                <a:cxn ang="0">
                  <a:pos x="connsiteX1" y="connsiteY1"/>
                </a:cxn>
                <a:cxn ang="0">
                  <a:pos x="connsiteX2" y="connsiteY2"/>
                </a:cxn>
                <a:cxn ang="0">
                  <a:pos x="connsiteX3" y="connsiteY3"/>
                </a:cxn>
              </a:cxnLst>
              <a:rect l="l" t="t" r="r" b="b"/>
              <a:pathLst>
                <a:path w="7909133" h="602479">
                  <a:moveTo>
                    <a:pt x="0" y="602479"/>
                  </a:moveTo>
                  <a:lnTo>
                    <a:pt x="7909133" y="0"/>
                  </a:lnTo>
                  <a:cubicBezTo>
                    <a:pt x="7907709" y="200826"/>
                    <a:pt x="7906284" y="401653"/>
                    <a:pt x="7904860" y="602479"/>
                  </a:cubicBezTo>
                  <a:lnTo>
                    <a:pt x="0" y="602479"/>
                  </a:lnTo>
                  <a:close/>
                </a:path>
              </a:pathLst>
            </a:custGeom>
            <a:solidFill>
              <a:srgbClr val="299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Isosceles Triangle 6"/>
            <p:cNvSpPr/>
            <p:nvPr userDrawn="1"/>
          </p:nvSpPr>
          <p:spPr>
            <a:xfrm flipH="1">
              <a:off x="5387" y="5561682"/>
              <a:ext cx="4985357" cy="1296355"/>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 name="connsiteX0" fmla="*/ 0 w 7904860"/>
                <a:gd name="connsiteY0" fmla="*/ 369116 h 369116"/>
                <a:gd name="connsiteX1" fmla="*/ 4832558 w 7904860"/>
                <a:gd name="connsiteY1" fmla="*/ 0 h 369116"/>
                <a:gd name="connsiteX2" fmla="*/ 7904860 w 7904860"/>
                <a:gd name="connsiteY2" fmla="*/ 369116 h 369116"/>
                <a:gd name="connsiteX3" fmla="*/ 0 w 7904860"/>
                <a:gd name="connsiteY3" fmla="*/ 369116 h 369116"/>
                <a:gd name="connsiteX0" fmla="*/ 0 w 7904860"/>
                <a:gd name="connsiteY0" fmla="*/ 369116 h 369116"/>
                <a:gd name="connsiteX1" fmla="*/ 4832558 w 7904860"/>
                <a:gd name="connsiteY1" fmla="*/ 0 h 369116"/>
                <a:gd name="connsiteX2" fmla="*/ 7904860 w 7904860"/>
                <a:gd name="connsiteY2" fmla="*/ 369116 h 369116"/>
                <a:gd name="connsiteX3" fmla="*/ 0 w 7904860"/>
                <a:gd name="connsiteY3" fmla="*/ 369116 h 369116"/>
                <a:gd name="connsiteX0" fmla="*/ 0 w 7904860"/>
                <a:gd name="connsiteY0" fmla="*/ 369116 h 369147"/>
                <a:gd name="connsiteX1" fmla="*/ 4832558 w 7904860"/>
                <a:gd name="connsiteY1" fmla="*/ 0 h 369147"/>
                <a:gd name="connsiteX2" fmla="*/ 7904860 w 7904860"/>
                <a:gd name="connsiteY2" fmla="*/ 369116 h 369147"/>
                <a:gd name="connsiteX3" fmla="*/ 0 w 7904860"/>
                <a:gd name="connsiteY3" fmla="*/ 369116 h 369147"/>
                <a:gd name="connsiteX0" fmla="*/ 0 w 7904860"/>
                <a:gd name="connsiteY0" fmla="*/ 309296 h 309333"/>
                <a:gd name="connsiteX1" fmla="*/ 4012162 w 7904860"/>
                <a:gd name="connsiteY1" fmla="*/ 0 h 309333"/>
                <a:gd name="connsiteX2" fmla="*/ 7904860 w 7904860"/>
                <a:gd name="connsiteY2" fmla="*/ 309296 h 309333"/>
                <a:gd name="connsiteX3" fmla="*/ 0 w 7904860"/>
                <a:gd name="connsiteY3" fmla="*/ 309296 h 309333"/>
                <a:gd name="connsiteX0" fmla="*/ 0 w 7904860"/>
                <a:gd name="connsiteY0" fmla="*/ 292204 h 292243"/>
                <a:gd name="connsiteX1" fmla="*/ 4012162 w 7904860"/>
                <a:gd name="connsiteY1" fmla="*/ 0 h 292243"/>
                <a:gd name="connsiteX2" fmla="*/ 7904860 w 7904860"/>
                <a:gd name="connsiteY2" fmla="*/ 292204 h 292243"/>
                <a:gd name="connsiteX3" fmla="*/ 0 w 7904860"/>
                <a:gd name="connsiteY3" fmla="*/ 292204 h 292243"/>
                <a:gd name="connsiteX0" fmla="*/ 0 w 7904860"/>
                <a:gd name="connsiteY0" fmla="*/ 300119 h 300157"/>
                <a:gd name="connsiteX1" fmla="*/ 3942747 w 7904860"/>
                <a:gd name="connsiteY1" fmla="*/ 0 h 300157"/>
                <a:gd name="connsiteX2" fmla="*/ 7904860 w 7904860"/>
                <a:gd name="connsiteY2" fmla="*/ 300119 h 300157"/>
                <a:gd name="connsiteX3" fmla="*/ 0 w 7904860"/>
                <a:gd name="connsiteY3" fmla="*/ 300119 h 300157"/>
              </a:gdLst>
              <a:ahLst/>
              <a:cxnLst>
                <a:cxn ang="0">
                  <a:pos x="connsiteX0" y="connsiteY0"/>
                </a:cxn>
                <a:cxn ang="0">
                  <a:pos x="connsiteX1" y="connsiteY1"/>
                </a:cxn>
                <a:cxn ang="0">
                  <a:pos x="connsiteX2" y="connsiteY2"/>
                </a:cxn>
                <a:cxn ang="0">
                  <a:pos x="connsiteX3" y="connsiteY3"/>
                </a:cxn>
              </a:cxnLst>
              <a:rect l="l" t="t" r="r" b="b"/>
              <a:pathLst>
                <a:path w="7904860" h="300157">
                  <a:moveTo>
                    <a:pt x="0" y="300119"/>
                  </a:moveTo>
                  <a:lnTo>
                    <a:pt x="3942747" y="0"/>
                  </a:lnTo>
                  <a:cubicBezTo>
                    <a:pt x="3950848" y="801"/>
                    <a:pt x="7906284" y="304081"/>
                    <a:pt x="7904860" y="300119"/>
                  </a:cubicBezTo>
                  <a:lnTo>
                    <a:pt x="0" y="300119"/>
                  </a:lnTo>
                  <a:close/>
                </a:path>
              </a:pathLst>
            </a:custGeom>
            <a:solidFill>
              <a:srgbClr val="005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4221" y="353245"/>
            <a:ext cx="3268136" cy="575376"/>
          </a:xfrm>
          <a:prstGeom prst="rect">
            <a:avLst/>
          </a:prstGeom>
        </p:spPr>
      </p:pic>
      <p:sp>
        <p:nvSpPr>
          <p:cNvPr id="4" name="TextBox 3"/>
          <p:cNvSpPr txBox="1"/>
          <p:nvPr userDrawn="1"/>
        </p:nvSpPr>
        <p:spPr>
          <a:xfrm>
            <a:off x="2589376" y="2973937"/>
            <a:ext cx="4990744" cy="769441"/>
          </a:xfrm>
          <a:prstGeom prst="rect">
            <a:avLst/>
          </a:prstGeom>
          <a:noFill/>
        </p:spPr>
        <p:txBody>
          <a:bodyPr wrap="square" rtlCol="0">
            <a:spAutoFit/>
          </a:bodyPr>
          <a:lstStyle/>
          <a:p>
            <a:pPr algn="ctr"/>
            <a:r>
              <a:rPr lang="en-US" sz="4400" b="1" dirty="0">
                <a:solidFill>
                  <a:srgbClr val="005B7F"/>
                </a:solidFill>
                <a:latin typeface="Gill Sans MT" panose="020B0502020104020203" pitchFamily="34" charset="0"/>
              </a:rPr>
              <a:t>THANK YOU.</a:t>
            </a:r>
            <a:endParaRPr lang="en-ZA" sz="4400" b="1" dirty="0">
              <a:solidFill>
                <a:srgbClr val="005B7F"/>
              </a:solidFill>
              <a:latin typeface="Gill Sans MT" panose="020B0502020104020203" pitchFamily="34" charset="0"/>
            </a:endParaRPr>
          </a:p>
        </p:txBody>
      </p:sp>
      <p:sp>
        <p:nvSpPr>
          <p:cNvPr id="12" name="Rectangle 11"/>
          <p:cNvSpPr/>
          <p:nvPr userDrawn="1"/>
        </p:nvSpPr>
        <p:spPr>
          <a:xfrm>
            <a:off x="0" y="0"/>
            <a:ext cx="9144000" cy="6858000"/>
          </a:xfrm>
          <a:prstGeom prst="rect">
            <a:avLst/>
          </a:prstGeom>
          <a:noFill/>
          <a:ln w="3175">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565173317"/>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jpeg"/><Relationship Id="rId5" Type="http://schemas.openxmlformats.org/officeDocument/2006/relationships/chart" Target="../charts/char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13.xml"/><Relationship Id="rId7" Type="http://schemas.openxmlformats.org/officeDocument/2006/relationships/image" Target="../media/image13.JP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JP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notesSlide" Target="../notesSlides/notesSlide6.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slideLayout" Target="../slideLayouts/slideLayout7.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7.png"/><Relationship Id="rId10" Type="http://schemas.openxmlformats.org/officeDocument/2006/relationships/diagramData" Target="../diagrams/data2.xml"/><Relationship Id="rId4" Type="http://schemas.openxmlformats.org/officeDocument/2006/relationships/notesSlide" Target="../notesSlides/notesSlide8.xml"/><Relationship Id="rId9" Type="http://schemas.microsoft.com/office/2007/relationships/diagramDrawing" Target="../diagrams/drawing1.xml"/><Relationship Id="rId14"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7.png"/><Relationship Id="rId5" Type="http://schemas.openxmlformats.org/officeDocument/2006/relationships/image" Target="../media/image16.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 y="19050"/>
            <a:ext cx="6115050" cy="192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ctrTitle"/>
          </p:nvPr>
        </p:nvSpPr>
        <p:spPr>
          <a:xfrm>
            <a:off x="673337" y="1409516"/>
            <a:ext cx="5460763" cy="1924800"/>
          </a:xfrm>
        </p:spPr>
        <p:txBody>
          <a:bodyPr/>
          <a:lstStyle/>
          <a:p>
            <a:pPr algn="ctr"/>
            <a:r>
              <a:rPr lang="en-US" dirty="0"/>
              <a:t>Western Cape </a:t>
            </a:r>
            <a:br>
              <a:rPr lang="en-US" dirty="0"/>
            </a:br>
            <a:r>
              <a:rPr lang="en-US" dirty="0"/>
              <a:t>Protected Area Expansion Strategy </a:t>
            </a:r>
            <a:br>
              <a:rPr lang="en-US" dirty="0"/>
            </a:br>
            <a:r>
              <a:rPr lang="en-US" dirty="0"/>
              <a:t>2021-2025</a:t>
            </a:r>
            <a:endParaRPr lang="en-ZA" dirty="0"/>
          </a:p>
        </p:txBody>
      </p:sp>
      <p:sp>
        <p:nvSpPr>
          <p:cNvPr id="3" name="Subtitle 2">
            <a:extLst>
              <a:ext uri="{FF2B5EF4-FFF2-40B4-BE49-F238E27FC236}">
                <a16:creationId xmlns:a16="http://schemas.microsoft.com/office/drawing/2014/main" id="{EE604332-8404-4391-A9E5-4093496BDFC4}"/>
              </a:ext>
            </a:extLst>
          </p:cNvPr>
          <p:cNvSpPr>
            <a:spLocks noGrp="1"/>
          </p:cNvSpPr>
          <p:nvPr>
            <p:ph type="subTitle" idx="1"/>
          </p:nvPr>
        </p:nvSpPr>
        <p:spPr>
          <a:xfrm>
            <a:off x="335281" y="3523685"/>
            <a:ext cx="7518304" cy="1095799"/>
          </a:xfrm>
        </p:spPr>
        <p:txBody>
          <a:bodyPr/>
          <a:lstStyle/>
          <a:p>
            <a:r>
              <a:rPr lang="en-US" sz="1600" dirty="0"/>
              <a:t>Philippa Huntly: Mainstream Specialist</a:t>
            </a:r>
          </a:p>
          <a:p>
            <a:r>
              <a:rPr lang="en-US" sz="1600" dirty="0"/>
              <a:t>Chanel Rampartab: Capability Manager Innovation</a:t>
            </a:r>
          </a:p>
          <a:p>
            <a:r>
              <a:rPr lang="en-US" sz="1600" dirty="0"/>
              <a:t>Anita Wheeler:  Biodiversity Conservation Specialist</a:t>
            </a:r>
          </a:p>
          <a:p>
            <a:endParaRPr lang="en-ZA" dirty="0"/>
          </a:p>
        </p:txBody>
      </p:sp>
      <p:sp>
        <p:nvSpPr>
          <p:cNvPr id="4" name="Text Placeholder 3"/>
          <p:cNvSpPr>
            <a:spLocks noGrp="1"/>
          </p:cNvSpPr>
          <p:nvPr>
            <p:ph type="body" sz="quarter" idx="10"/>
          </p:nvPr>
        </p:nvSpPr>
        <p:spPr>
          <a:xfrm>
            <a:off x="0" y="5117172"/>
            <a:ext cx="5760719" cy="969445"/>
          </a:xfrm>
        </p:spPr>
        <p:txBody>
          <a:bodyPr/>
          <a:lstStyle/>
          <a:p>
            <a:pPr algn="ctr"/>
            <a:r>
              <a:rPr lang="en-ZA" sz="2800" dirty="0"/>
              <a:t>Newsflash prepared for</a:t>
            </a:r>
          </a:p>
          <a:p>
            <a:pPr algn="ctr"/>
            <a:r>
              <a:rPr lang="en-ZA" sz="2800" dirty="0"/>
              <a:t> Biodiversity Planning Forum </a:t>
            </a:r>
          </a:p>
          <a:p>
            <a:pPr algn="ctr"/>
            <a:r>
              <a:rPr lang="en-ZA" sz="2800" dirty="0"/>
              <a:t>3-5 August 2021</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557" y="583561"/>
            <a:ext cx="3891787" cy="685174"/>
          </a:xfrm>
          <a:prstGeom prst="rect">
            <a:avLst/>
          </a:prstGeom>
        </p:spPr>
      </p:pic>
      <p:pic>
        <p:nvPicPr>
          <p:cNvPr id="8" name="Audio 7">
            <a:hlinkClick r:id="" action="ppaction://media"/>
            <a:extLst>
              <a:ext uri="{FF2B5EF4-FFF2-40B4-BE49-F238E27FC236}">
                <a16:creationId xmlns:a16="http://schemas.microsoft.com/office/drawing/2014/main" id="{05F0E024-677A-4386-864F-8266CDE7386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66828590"/>
      </p:ext>
    </p:extLst>
  </p:cSld>
  <p:clrMapOvr>
    <a:masterClrMapping/>
  </p:clrMapOvr>
  <mc:AlternateContent xmlns:mc="http://schemas.openxmlformats.org/markup-compatibility/2006">
    <mc:Choice xmlns:p14="http://schemas.microsoft.com/office/powerpoint/2010/main" Requires="p14">
      <p:transition spd="slow" p14:dur="2000" advTm="15194"/>
    </mc:Choice>
    <mc:Fallback>
      <p:transition spd="slow" advTm="151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p:pic>
      <p:sp>
        <p:nvSpPr>
          <p:cNvPr id="17" name="Text Placeholder 16"/>
          <p:cNvSpPr>
            <a:spLocks noGrp="1"/>
          </p:cNvSpPr>
          <p:nvPr>
            <p:ph type="body" sz="quarter" idx="11"/>
          </p:nvPr>
        </p:nvSpPr>
        <p:spPr/>
        <p:txBody>
          <a:bodyPr/>
          <a:lstStyle/>
          <a:p>
            <a:r>
              <a:rPr lang="en-US" dirty="0"/>
              <a:t>Thank you </a:t>
            </a:r>
            <a:endParaRPr lang="en-ZA" dirty="0"/>
          </a:p>
        </p:txBody>
      </p:sp>
      <p:grpSp>
        <p:nvGrpSpPr>
          <p:cNvPr id="12" name="Group 11">
            <a:extLst>
              <a:ext uri="{FF2B5EF4-FFF2-40B4-BE49-F238E27FC236}">
                <a16:creationId xmlns:a16="http://schemas.microsoft.com/office/drawing/2014/main" id="{6E145C16-B0BA-4017-BA6C-60373235B720}"/>
              </a:ext>
            </a:extLst>
          </p:cNvPr>
          <p:cNvGrpSpPr/>
          <p:nvPr/>
        </p:nvGrpSpPr>
        <p:grpSpPr>
          <a:xfrm>
            <a:off x="0" y="6255520"/>
            <a:ext cx="9153035" cy="602480"/>
            <a:chOff x="0" y="6255520"/>
            <a:chExt cx="9153035" cy="602480"/>
          </a:xfrm>
        </p:grpSpPr>
        <p:sp>
          <p:nvSpPr>
            <p:cNvPr id="13" name="Rectangle 1">
              <a:extLst>
                <a:ext uri="{FF2B5EF4-FFF2-40B4-BE49-F238E27FC236}">
                  <a16:creationId xmlns:a16="http://schemas.microsoft.com/office/drawing/2014/main" id="{09AD91A6-4F39-4FD2-924E-176E50EB15B7}"/>
                </a:ext>
              </a:extLst>
            </p:cNvPr>
            <p:cNvSpPr/>
            <p:nvPr userDrawn="1"/>
          </p:nvSpPr>
          <p:spPr>
            <a:xfrm>
              <a:off x="0" y="6662738"/>
              <a:ext cx="4029075" cy="195262"/>
            </a:xfrm>
            <a:custGeom>
              <a:avLst/>
              <a:gdLst>
                <a:gd name="connsiteX0" fmla="*/ 0 w 4024313"/>
                <a:gd name="connsiteY0" fmla="*/ 0 h 528637"/>
                <a:gd name="connsiteX1" fmla="*/ 4024313 w 4024313"/>
                <a:gd name="connsiteY1" fmla="*/ 0 h 528637"/>
                <a:gd name="connsiteX2" fmla="*/ 4024313 w 4024313"/>
                <a:gd name="connsiteY2" fmla="*/ 528637 h 528637"/>
                <a:gd name="connsiteX3" fmla="*/ 0 w 4024313"/>
                <a:gd name="connsiteY3" fmla="*/ 528637 h 528637"/>
                <a:gd name="connsiteX4" fmla="*/ 0 w 4024313"/>
                <a:gd name="connsiteY4" fmla="*/ 0 h 528637"/>
                <a:gd name="connsiteX0" fmla="*/ 0 w 4024313"/>
                <a:gd name="connsiteY0" fmla="*/ 0 h 528637"/>
                <a:gd name="connsiteX1" fmla="*/ 3162300 w 4024313"/>
                <a:gd name="connsiteY1" fmla="*/ 481012 h 528637"/>
                <a:gd name="connsiteX2" fmla="*/ 4024313 w 4024313"/>
                <a:gd name="connsiteY2" fmla="*/ 528637 h 528637"/>
                <a:gd name="connsiteX3" fmla="*/ 0 w 4024313"/>
                <a:gd name="connsiteY3" fmla="*/ 528637 h 528637"/>
                <a:gd name="connsiteX4" fmla="*/ 0 w 4024313"/>
                <a:gd name="connsiteY4" fmla="*/ 0 h 528637"/>
                <a:gd name="connsiteX0" fmla="*/ 0 w 4024313"/>
                <a:gd name="connsiteY0" fmla="*/ 0 h 528637"/>
                <a:gd name="connsiteX1" fmla="*/ 3790950 w 4024313"/>
                <a:gd name="connsiteY1" fmla="*/ 333375 h 528637"/>
                <a:gd name="connsiteX2" fmla="*/ 4024313 w 4024313"/>
                <a:gd name="connsiteY2" fmla="*/ 528637 h 528637"/>
                <a:gd name="connsiteX3" fmla="*/ 0 w 4024313"/>
                <a:gd name="connsiteY3" fmla="*/ 528637 h 528637"/>
                <a:gd name="connsiteX4" fmla="*/ 0 w 4024313"/>
                <a:gd name="connsiteY4" fmla="*/ 0 h 528637"/>
                <a:gd name="connsiteX0" fmla="*/ 1700213 w 4024313"/>
                <a:gd name="connsiteY0" fmla="*/ 76200 h 195262"/>
                <a:gd name="connsiteX1" fmla="*/ 3790950 w 4024313"/>
                <a:gd name="connsiteY1" fmla="*/ 0 h 195262"/>
                <a:gd name="connsiteX2" fmla="*/ 4024313 w 4024313"/>
                <a:gd name="connsiteY2" fmla="*/ 195262 h 195262"/>
                <a:gd name="connsiteX3" fmla="*/ 0 w 4024313"/>
                <a:gd name="connsiteY3" fmla="*/ 195262 h 195262"/>
                <a:gd name="connsiteX4" fmla="*/ 1700213 w 4024313"/>
                <a:gd name="connsiteY4" fmla="*/ 76200 h 195262"/>
                <a:gd name="connsiteX0" fmla="*/ 0 w 4029075"/>
                <a:gd name="connsiteY0" fmla="*/ 119062 h 195262"/>
                <a:gd name="connsiteX1" fmla="*/ 3795712 w 4029075"/>
                <a:gd name="connsiteY1" fmla="*/ 0 h 195262"/>
                <a:gd name="connsiteX2" fmla="*/ 4029075 w 4029075"/>
                <a:gd name="connsiteY2" fmla="*/ 195262 h 195262"/>
                <a:gd name="connsiteX3" fmla="*/ 4762 w 4029075"/>
                <a:gd name="connsiteY3" fmla="*/ 195262 h 195262"/>
                <a:gd name="connsiteX4" fmla="*/ 0 w 4029075"/>
                <a:gd name="connsiteY4" fmla="*/ 119062 h 195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9075" h="195262">
                  <a:moveTo>
                    <a:pt x="0" y="119062"/>
                  </a:moveTo>
                  <a:lnTo>
                    <a:pt x="3795712" y="0"/>
                  </a:lnTo>
                  <a:lnTo>
                    <a:pt x="4029075" y="195262"/>
                  </a:lnTo>
                  <a:lnTo>
                    <a:pt x="4762" y="195262"/>
                  </a:lnTo>
                  <a:lnTo>
                    <a:pt x="0" y="119062"/>
                  </a:lnTo>
                  <a:close/>
                </a:path>
              </a:pathLst>
            </a:custGeom>
            <a:solidFill>
              <a:srgbClr val="005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Isosceles Triangle 6">
              <a:extLst>
                <a:ext uri="{FF2B5EF4-FFF2-40B4-BE49-F238E27FC236}">
                  <a16:creationId xmlns:a16="http://schemas.microsoft.com/office/drawing/2014/main" id="{59F3FE69-8B1D-4C83-BCF3-01713E7461B3}"/>
                </a:ext>
              </a:extLst>
            </p:cNvPr>
            <p:cNvSpPr/>
            <p:nvPr userDrawn="1"/>
          </p:nvSpPr>
          <p:spPr>
            <a:xfrm>
              <a:off x="1243902" y="6255520"/>
              <a:ext cx="7909133" cy="602479"/>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Lst>
              <a:ahLst/>
              <a:cxnLst>
                <a:cxn ang="0">
                  <a:pos x="connsiteX0" y="connsiteY0"/>
                </a:cxn>
                <a:cxn ang="0">
                  <a:pos x="connsiteX1" y="connsiteY1"/>
                </a:cxn>
                <a:cxn ang="0">
                  <a:pos x="connsiteX2" y="connsiteY2"/>
                </a:cxn>
                <a:cxn ang="0">
                  <a:pos x="connsiteX3" y="connsiteY3"/>
                </a:cxn>
              </a:cxnLst>
              <a:rect l="l" t="t" r="r" b="b"/>
              <a:pathLst>
                <a:path w="7909133" h="602479">
                  <a:moveTo>
                    <a:pt x="0" y="602479"/>
                  </a:moveTo>
                  <a:lnTo>
                    <a:pt x="7909133" y="0"/>
                  </a:lnTo>
                  <a:cubicBezTo>
                    <a:pt x="7907709" y="200826"/>
                    <a:pt x="7906284" y="401653"/>
                    <a:pt x="7904860" y="602479"/>
                  </a:cubicBezTo>
                  <a:lnTo>
                    <a:pt x="0" y="602479"/>
                  </a:lnTo>
                  <a:close/>
                </a:path>
              </a:pathLst>
            </a:custGeom>
            <a:solidFill>
              <a:srgbClr val="AED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Isosceles Triangle 6">
              <a:extLst>
                <a:ext uri="{FF2B5EF4-FFF2-40B4-BE49-F238E27FC236}">
                  <a16:creationId xmlns:a16="http://schemas.microsoft.com/office/drawing/2014/main" id="{827AA61D-84A6-4C68-A626-99B0185F36AA}"/>
                </a:ext>
              </a:extLst>
            </p:cNvPr>
            <p:cNvSpPr/>
            <p:nvPr userDrawn="1"/>
          </p:nvSpPr>
          <p:spPr>
            <a:xfrm>
              <a:off x="1218265" y="6614444"/>
              <a:ext cx="5503491" cy="243555"/>
            </a:xfrm>
            <a:custGeom>
              <a:avLst/>
              <a:gdLst>
                <a:gd name="connsiteX0" fmla="*/ 0 w 7904860"/>
                <a:gd name="connsiteY0" fmla="*/ 1448512 h 1448512"/>
                <a:gd name="connsiteX1" fmla="*/ 3952430 w 7904860"/>
                <a:gd name="connsiteY1" fmla="*/ 0 h 1448512"/>
                <a:gd name="connsiteX2" fmla="*/ 7904860 w 7904860"/>
                <a:gd name="connsiteY2" fmla="*/ 1448512 h 1448512"/>
                <a:gd name="connsiteX3" fmla="*/ 0 w 7904860"/>
                <a:gd name="connsiteY3" fmla="*/ 1448512 h 1448512"/>
                <a:gd name="connsiteX0" fmla="*/ 0 w 7909133"/>
                <a:gd name="connsiteY0" fmla="*/ 602479 h 602479"/>
                <a:gd name="connsiteX1" fmla="*/ 7909133 w 7909133"/>
                <a:gd name="connsiteY1" fmla="*/ 0 h 602479"/>
                <a:gd name="connsiteX2" fmla="*/ 7904860 w 7909133"/>
                <a:gd name="connsiteY2" fmla="*/ 602479 h 602479"/>
                <a:gd name="connsiteX3" fmla="*/ 0 w 7909133"/>
                <a:gd name="connsiteY3" fmla="*/ 602479 h 602479"/>
                <a:gd name="connsiteX0" fmla="*/ 0 w 7904860"/>
                <a:gd name="connsiteY0" fmla="*/ 369116 h 369116"/>
                <a:gd name="connsiteX1" fmla="*/ 4832558 w 7904860"/>
                <a:gd name="connsiteY1" fmla="*/ 0 h 369116"/>
                <a:gd name="connsiteX2" fmla="*/ 7904860 w 7904860"/>
                <a:gd name="connsiteY2" fmla="*/ 369116 h 369116"/>
                <a:gd name="connsiteX3" fmla="*/ 0 w 7904860"/>
                <a:gd name="connsiteY3" fmla="*/ 369116 h 369116"/>
                <a:gd name="connsiteX0" fmla="*/ 0 w 7904860"/>
                <a:gd name="connsiteY0" fmla="*/ 369116 h 369116"/>
                <a:gd name="connsiteX1" fmla="*/ 4832558 w 7904860"/>
                <a:gd name="connsiteY1" fmla="*/ 0 h 369116"/>
                <a:gd name="connsiteX2" fmla="*/ 7904860 w 7904860"/>
                <a:gd name="connsiteY2" fmla="*/ 369116 h 369116"/>
                <a:gd name="connsiteX3" fmla="*/ 0 w 7904860"/>
                <a:gd name="connsiteY3" fmla="*/ 369116 h 369116"/>
                <a:gd name="connsiteX0" fmla="*/ 0 w 7904860"/>
                <a:gd name="connsiteY0" fmla="*/ 369116 h 369147"/>
                <a:gd name="connsiteX1" fmla="*/ 4832558 w 7904860"/>
                <a:gd name="connsiteY1" fmla="*/ 0 h 369147"/>
                <a:gd name="connsiteX2" fmla="*/ 7904860 w 7904860"/>
                <a:gd name="connsiteY2" fmla="*/ 369116 h 369147"/>
                <a:gd name="connsiteX3" fmla="*/ 0 w 7904860"/>
                <a:gd name="connsiteY3" fmla="*/ 369116 h 369147"/>
                <a:gd name="connsiteX0" fmla="*/ 0 w 7904860"/>
                <a:gd name="connsiteY0" fmla="*/ 309296 h 309333"/>
                <a:gd name="connsiteX1" fmla="*/ 4012162 w 7904860"/>
                <a:gd name="connsiteY1" fmla="*/ 0 h 309333"/>
                <a:gd name="connsiteX2" fmla="*/ 7904860 w 7904860"/>
                <a:gd name="connsiteY2" fmla="*/ 309296 h 309333"/>
                <a:gd name="connsiteX3" fmla="*/ 0 w 7904860"/>
                <a:gd name="connsiteY3" fmla="*/ 309296 h 309333"/>
                <a:gd name="connsiteX0" fmla="*/ 0 w 7904860"/>
                <a:gd name="connsiteY0" fmla="*/ 292204 h 292243"/>
                <a:gd name="connsiteX1" fmla="*/ 4012162 w 7904860"/>
                <a:gd name="connsiteY1" fmla="*/ 0 h 292243"/>
                <a:gd name="connsiteX2" fmla="*/ 7904860 w 7904860"/>
                <a:gd name="connsiteY2" fmla="*/ 292204 h 292243"/>
                <a:gd name="connsiteX3" fmla="*/ 0 w 7904860"/>
                <a:gd name="connsiteY3" fmla="*/ 292204 h 292243"/>
                <a:gd name="connsiteX0" fmla="*/ 0 w 7904860"/>
                <a:gd name="connsiteY0" fmla="*/ 308068 h 308068"/>
                <a:gd name="connsiteX1" fmla="*/ 4707828 w 7904860"/>
                <a:gd name="connsiteY1" fmla="*/ 0 h 308068"/>
                <a:gd name="connsiteX2" fmla="*/ 7904860 w 7904860"/>
                <a:gd name="connsiteY2" fmla="*/ 308068 h 308068"/>
                <a:gd name="connsiteX3" fmla="*/ 0 w 7904860"/>
                <a:gd name="connsiteY3" fmla="*/ 308068 h 308068"/>
              </a:gdLst>
              <a:ahLst/>
              <a:cxnLst>
                <a:cxn ang="0">
                  <a:pos x="connsiteX0" y="connsiteY0"/>
                </a:cxn>
                <a:cxn ang="0">
                  <a:pos x="connsiteX1" y="connsiteY1"/>
                </a:cxn>
                <a:cxn ang="0">
                  <a:pos x="connsiteX2" y="connsiteY2"/>
                </a:cxn>
                <a:cxn ang="0">
                  <a:pos x="connsiteX3" y="connsiteY3"/>
                </a:cxn>
              </a:cxnLst>
              <a:rect l="l" t="t" r="r" b="b"/>
              <a:pathLst>
                <a:path w="7904860" h="308068">
                  <a:moveTo>
                    <a:pt x="0" y="308068"/>
                  </a:moveTo>
                  <a:lnTo>
                    <a:pt x="4707828" y="0"/>
                  </a:lnTo>
                  <a:lnTo>
                    <a:pt x="7904860" y="308068"/>
                  </a:lnTo>
                  <a:lnTo>
                    <a:pt x="0" y="308068"/>
                  </a:lnTo>
                  <a:close/>
                </a:path>
              </a:pathLst>
            </a:custGeom>
            <a:solidFill>
              <a:srgbClr val="CAE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6" name="Picture 15">
              <a:extLst>
                <a:ext uri="{FF2B5EF4-FFF2-40B4-BE49-F238E27FC236}">
                  <a16:creationId xmlns:a16="http://schemas.microsoft.com/office/drawing/2014/main" id="{BA31E99E-537E-4900-9FA8-CD57D566E1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4224" y="6435694"/>
              <a:ext cx="1902481" cy="350707"/>
            </a:xfrm>
            <a:prstGeom prst="rect">
              <a:avLst/>
            </a:prstGeom>
          </p:spPr>
        </p:pic>
      </p:grpSp>
      <p:pic>
        <p:nvPicPr>
          <p:cNvPr id="4" name="Audio 3">
            <a:hlinkClick r:id="" action="ppaction://media"/>
            <a:extLst>
              <a:ext uri="{FF2B5EF4-FFF2-40B4-BE49-F238E27FC236}">
                <a16:creationId xmlns:a16="http://schemas.microsoft.com/office/drawing/2014/main" id="{05B09339-B1FE-404F-9D6E-0078150F88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250058114"/>
      </p:ext>
    </p:extLst>
  </p:cSld>
  <p:clrMapOvr>
    <a:masterClrMapping/>
  </p:clrMapOvr>
  <mc:AlternateContent xmlns:mc="http://schemas.openxmlformats.org/markup-compatibility/2006">
    <mc:Choice xmlns:p14="http://schemas.microsoft.com/office/powerpoint/2010/main" Requires="p14">
      <p:transition spd="slow" p14:dur="2000" advTm="5489"/>
    </mc:Choice>
    <mc:Fallback>
      <p:transition spd="slow" advTm="54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ctr"/>
            <a:r>
              <a:rPr lang="en-ZA" dirty="0"/>
              <a:t>WCPAES </a:t>
            </a:r>
          </a:p>
          <a:p>
            <a:pPr algn="ctr"/>
            <a:r>
              <a:rPr lang="en-ZA" dirty="0"/>
              <a:t>2021-2025</a:t>
            </a:r>
          </a:p>
        </p:txBody>
      </p:sp>
      <p:sp>
        <p:nvSpPr>
          <p:cNvPr id="7" name="Text Placeholder 6"/>
          <p:cNvSpPr>
            <a:spLocks noGrp="1"/>
          </p:cNvSpPr>
          <p:nvPr>
            <p:ph type="body" sz="quarter" idx="13"/>
          </p:nvPr>
        </p:nvSpPr>
        <p:spPr>
          <a:xfrm>
            <a:off x="5258991" y="1616765"/>
            <a:ext cx="3600000" cy="4438430"/>
          </a:xfrm>
        </p:spPr>
        <p:txBody>
          <a:bodyPr/>
          <a:lstStyle/>
          <a:p>
            <a:pPr marL="342900" indent="-342900">
              <a:buFont typeface="Arial" panose="020B0604020202020204" pitchFamily="34" charset="0"/>
              <a:buChar char="•"/>
            </a:pPr>
            <a:r>
              <a:rPr lang="en-ZA" dirty="0">
                <a:solidFill>
                  <a:schemeClr val="accent1">
                    <a:lumMod val="50000"/>
                  </a:schemeClr>
                </a:solidFill>
              </a:rPr>
              <a:t>Aligned to &amp; informed by: </a:t>
            </a:r>
          </a:p>
          <a:p>
            <a:pPr marL="1028700" lvl="1" indent="-342900">
              <a:buFont typeface="Wingdings" panose="05000000000000000000" pitchFamily="2" charset="2"/>
              <a:buChar char="ü"/>
            </a:pPr>
            <a:r>
              <a:rPr lang="en-ZA" sz="2000" dirty="0">
                <a:solidFill>
                  <a:schemeClr val="accent1">
                    <a:lumMod val="50000"/>
                  </a:schemeClr>
                </a:solidFill>
              </a:rPr>
              <a:t>National </a:t>
            </a:r>
            <a:r>
              <a:rPr lang="en-US" sz="2000" dirty="0">
                <a:solidFill>
                  <a:schemeClr val="accent1">
                    <a:lumMod val="50000"/>
                  </a:schemeClr>
                </a:solidFill>
              </a:rPr>
              <a:t>Protected Area Expansion Strategy </a:t>
            </a:r>
          </a:p>
          <a:p>
            <a:pPr marL="1028700" lvl="1" indent="-342900">
              <a:buFont typeface="Wingdings" panose="05000000000000000000" pitchFamily="2" charset="2"/>
              <a:buChar char="ü"/>
            </a:pPr>
            <a:r>
              <a:rPr lang="en-GB" sz="2000" dirty="0">
                <a:solidFill>
                  <a:schemeClr val="accent1">
                    <a:lumMod val="50000"/>
                  </a:schemeClr>
                </a:solidFill>
                <a:ea typeface="Calibri" panose="020F0502020204030204" pitchFamily="34" charset="0"/>
                <a:cs typeface="Times New Roman" panose="02020603050405020304" pitchFamily="18" charset="0"/>
              </a:rPr>
              <a:t>Protected Areas Act  </a:t>
            </a:r>
          </a:p>
          <a:p>
            <a:pPr marL="1028700" lvl="1" indent="-342900">
              <a:buFont typeface="Wingdings" panose="05000000000000000000" pitchFamily="2" charset="2"/>
              <a:buChar char="ü"/>
            </a:pPr>
            <a:r>
              <a:rPr lang="en-GB" sz="2000" dirty="0">
                <a:solidFill>
                  <a:schemeClr val="accent1">
                    <a:lumMod val="50000"/>
                  </a:schemeClr>
                </a:solidFill>
                <a:ea typeface="Calibri" panose="020F0502020204030204" pitchFamily="34" charset="0"/>
                <a:cs typeface="Times New Roman" panose="02020603050405020304" pitchFamily="18" charset="0"/>
              </a:rPr>
              <a:t>CapeNature Strategic Plan 2021-2025</a:t>
            </a:r>
          </a:p>
          <a:p>
            <a:pPr marL="1028700" lvl="1" indent="-342900">
              <a:buFont typeface="Wingdings" panose="05000000000000000000" pitchFamily="2" charset="2"/>
              <a:buChar char="ü"/>
            </a:pPr>
            <a:r>
              <a:rPr lang="en-GB" sz="2000" dirty="0">
                <a:solidFill>
                  <a:schemeClr val="accent1">
                    <a:lumMod val="50000"/>
                  </a:schemeClr>
                </a:solidFill>
                <a:cs typeface="Times New Roman" panose="02020603050405020304" pitchFamily="18" charset="0"/>
              </a:rPr>
              <a:t>Western Cape Biodiversity Spatial Plan </a:t>
            </a:r>
            <a:endParaRPr lang="en-US" sz="2000" dirty="0">
              <a:solidFill>
                <a:schemeClr val="accent1">
                  <a:lumMod val="50000"/>
                </a:schemeClr>
              </a:solidFill>
            </a:endParaRPr>
          </a:p>
          <a:p>
            <a:pPr marL="342900" indent="-342900">
              <a:buFont typeface="Arial" panose="020B0604020202020204" pitchFamily="34" charset="0"/>
              <a:buChar char="•"/>
            </a:pPr>
            <a:r>
              <a:rPr lang="en-US" dirty="0">
                <a:solidFill>
                  <a:schemeClr val="accent1">
                    <a:lumMod val="50000"/>
                  </a:schemeClr>
                </a:solidFill>
              </a:rPr>
              <a:t>Builds on the excellent foundation of the WCPAES of 2015. </a:t>
            </a:r>
            <a:endParaRPr lang="en-ZA" dirty="0">
              <a:solidFill>
                <a:schemeClr val="accent1">
                  <a:lumMod val="50000"/>
                </a:schemeClr>
              </a:solidFill>
            </a:endParaRPr>
          </a:p>
          <a:p>
            <a:pPr marL="342900" indent="-342900">
              <a:buFont typeface="Arial" panose="020B0604020202020204" pitchFamily="34" charset="0"/>
              <a:buChar char="•"/>
            </a:pPr>
            <a:r>
              <a:rPr lang="en-ZA" dirty="0">
                <a:solidFill>
                  <a:schemeClr val="accent1">
                    <a:lumMod val="50000"/>
                  </a:schemeClr>
                </a:solidFill>
              </a:rPr>
              <a:t>Collective effort </a:t>
            </a:r>
          </a:p>
        </p:txBody>
      </p:sp>
      <p:pic>
        <p:nvPicPr>
          <p:cNvPr id="9" name="Picture 8">
            <a:extLst>
              <a:ext uri="{FF2B5EF4-FFF2-40B4-BE49-F238E27FC236}">
                <a16:creationId xmlns:a16="http://schemas.microsoft.com/office/drawing/2014/main" id="{C28A8E0B-6879-4C62-8785-4B673D1BDC2B}"/>
              </a:ext>
            </a:extLst>
          </p:cNvPr>
          <p:cNvPicPr>
            <a:picLocks noChangeAspect="1"/>
          </p:cNvPicPr>
          <p:nvPr/>
        </p:nvPicPr>
        <p:blipFill>
          <a:blip r:embed="rId5"/>
          <a:stretch>
            <a:fillRect/>
          </a:stretch>
        </p:blipFill>
        <p:spPr>
          <a:xfrm>
            <a:off x="295775" y="259297"/>
            <a:ext cx="4134118" cy="5925569"/>
          </a:xfrm>
          <a:prstGeom prst="rect">
            <a:avLst/>
          </a:prstGeom>
        </p:spPr>
      </p:pic>
      <p:pic>
        <p:nvPicPr>
          <p:cNvPr id="4" name="Audio 3">
            <a:hlinkClick r:id="" action="ppaction://media"/>
            <a:extLst>
              <a:ext uri="{FF2B5EF4-FFF2-40B4-BE49-F238E27FC236}">
                <a16:creationId xmlns:a16="http://schemas.microsoft.com/office/drawing/2014/main" id="{7ADBAB3F-B4C9-4240-9B5D-328B1017413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850838089"/>
      </p:ext>
    </p:extLst>
  </p:cSld>
  <p:clrMapOvr>
    <a:masterClrMapping/>
  </p:clrMapOvr>
  <mc:AlternateContent xmlns:mc="http://schemas.openxmlformats.org/markup-compatibility/2006">
    <mc:Choice xmlns:p14="http://schemas.microsoft.com/office/powerpoint/2010/main" Requires="p14">
      <p:transition spd="slow" p14:dur="2000" advTm="28988"/>
    </mc:Choice>
    <mc:Fallback>
      <p:transition spd="slow" advTm="289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18565" y="280002"/>
            <a:ext cx="7987050" cy="966092"/>
          </a:xfrm>
          <a:prstGeom prst="rect">
            <a:avLst/>
          </a:prstGeom>
        </p:spPr>
        <p:txBody>
          <a:bodyPr/>
          <a:lstStyle/>
          <a:p>
            <a:r>
              <a:rPr lang="en-US" dirty="0">
                <a:solidFill>
                  <a:srgbClr val="005B7F"/>
                </a:solidFill>
              </a:rPr>
              <a:t>Collective effort: </a:t>
            </a:r>
            <a:r>
              <a:rPr lang="en-US" dirty="0"/>
              <a:t>thank you to all a</a:t>
            </a:r>
            <a:r>
              <a:rPr lang="en-US" dirty="0">
                <a:solidFill>
                  <a:srgbClr val="005B7F"/>
                </a:solidFill>
              </a:rPr>
              <a:t>uthors,  contributors and reviewers !</a:t>
            </a:r>
            <a:endParaRPr lang="en-ZA" dirty="0">
              <a:solidFill>
                <a:srgbClr val="005B7F"/>
              </a:solidFill>
            </a:endParaRPr>
          </a:p>
        </p:txBody>
      </p:sp>
      <p:graphicFrame>
        <p:nvGraphicFramePr>
          <p:cNvPr id="17" name="Table 16">
            <a:extLst>
              <a:ext uri="{FF2B5EF4-FFF2-40B4-BE49-F238E27FC236}">
                <a16:creationId xmlns:a16="http://schemas.microsoft.com/office/drawing/2014/main" id="{5B76D9E9-CB33-4452-9B62-8B724C169727}"/>
              </a:ext>
            </a:extLst>
          </p:cNvPr>
          <p:cNvGraphicFramePr>
            <a:graphicFrameLocks noGrp="1"/>
          </p:cNvGraphicFramePr>
          <p:nvPr>
            <p:extLst>
              <p:ext uri="{D42A27DB-BD31-4B8C-83A1-F6EECF244321}">
                <p14:modId xmlns:p14="http://schemas.microsoft.com/office/powerpoint/2010/main" val="2678623691"/>
              </p:ext>
            </p:extLst>
          </p:nvPr>
        </p:nvGraphicFramePr>
        <p:xfrm>
          <a:off x="618565" y="1310258"/>
          <a:ext cx="7987050" cy="5100362"/>
        </p:xfrm>
        <a:graphic>
          <a:graphicData uri="http://schemas.openxmlformats.org/drawingml/2006/table">
            <a:tbl>
              <a:tblPr firstRow="1" firstCol="1" bandRow="1">
                <a:tableStyleId>{69012ECD-51FC-41F1-AA8D-1B2483CD663E}</a:tableStyleId>
              </a:tblPr>
              <a:tblGrid>
                <a:gridCol w="5342964">
                  <a:extLst>
                    <a:ext uri="{9D8B030D-6E8A-4147-A177-3AD203B41FA5}">
                      <a16:colId xmlns:a16="http://schemas.microsoft.com/office/drawing/2014/main" val="1098256454"/>
                    </a:ext>
                  </a:extLst>
                </a:gridCol>
                <a:gridCol w="2644086">
                  <a:extLst>
                    <a:ext uri="{9D8B030D-6E8A-4147-A177-3AD203B41FA5}">
                      <a16:colId xmlns:a16="http://schemas.microsoft.com/office/drawing/2014/main" val="3749126688"/>
                    </a:ext>
                  </a:extLst>
                </a:gridCol>
              </a:tblGrid>
              <a:tr h="274801">
                <a:tc>
                  <a:txBody>
                    <a:bodyPr/>
                    <a:lstStyle/>
                    <a:p>
                      <a:pPr>
                        <a:lnSpc>
                          <a:spcPct val="107000"/>
                        </a:lnSpc>
                        <a:spcAft>
                          <a:spcPts val="800"/>
                        </a:spcAft>
                      </a:pPr>
                      <a:r>
                        <a:rPr lang="en-GB" sz="1400" dirty="0">
                          <a:effectLst/>
                          <a:latin typeface="+mj-lt"/>
                        </a:rPr>
                        <a:t>Author: Garth Mortimer</a:t>
                      </a:r>
                      <a:endParaRPr lang="en-ZA" sz="1400" dirty="0">
                        <a:effectLst/>
                        <a:latin typeface="+mj-lt"/>
                        <a:ea typeface="Calibri" panose="020F0502020204030204" pitchFamily="34" charset="0"/>
                        <a:cs typeface="Arial" panose="020B0604020202020204" pitchFamily="34" charset="0"/>
                      </a:endParaRPr>
                    </a:p>
                  </a:txBody>
                  <a:tcPr marL="39780" marR="25415" marT="14365" marB="0" anchor="ctr">
                    <a:lnL w="12700" cap="flat" cmpd="sng" algn="ctr">
                      <a:solidFill>
                        <a:srgbClr val="005B7F"/>
                      </a:solidFill>
                      <a:prstDash val="solid"/>
                      <a:round/>
                      <a:headEnd type="none" w="med" len="med"/>
                      <a:tailEnd type="none" w="med" len="med"/>
                    </a:lnL>
                    <a:lnR w="12700" cap="flat" cmpd="sng" algn="ctr">
                      <a:solidFill>
                        <a:srgbClr val="005B7F"/>
                      </a:solidFill>
                      <a:prstDash val="solid"/>
                      <a:round/>
                      <a:headEnd type="none" w="med" len="med"/>
                      <a:tailEnd type="none" w="med" len="med"/>
                    </a:lnR>
                    <a:lnT w="12700" cap="flat" cmpd="sng" algn="ctr">
                      <a:solidFill>
                        <a:srgbClr val="005B7F"/>
                      </a:solidFill>
                      <a:prstDash val="solid"/>
                      <a:round/>
                      <a:headEnd type="none" w="med" len="med"/>
                      <a:tailEnd type="none" w="med" len="med"/>
                    </a:lnT>
                    <a:lnB w="12700" cap="flat" cmpd="sng" algn="ctr">
                      <a:solidFill>
                        <a:srgbClr val="005B7F"/>
                      </a:solidFill>
                      <a:prstDash val="solid"/>
                      <a:round/>
                      <a:headEnd type="none" w="med" len="med"/>
                      <a:tailEnd type="none" w="med" len="med"/>
                    </a:lnB>
                  </a:tcPr>
                </a:tc>
                <a:tc>
                  <a:txBody>
                    <a:bodyPr/>
                    <a:lstStyle/>
                    <a:p>
                      <a:pPr>
                        <a:lnSpc>
                          <a:spcPct val="107000"/>
                        </a:lnSpc>
                        <a:spcAft>
                          <a:spcPts val="800"/>
                        </a:spcAft>
                      </a:pPr>
                      <a:r>
                        <a:rPr lang="en-ZA" sz="1400" dirty="0">
                          <a:effectLst/>
                          <a:latin typeface="+mj-lt"/>
                          <a:ea typeface="Calibri" panose="020F0502020204030204" pitchFamily="34" charset="0"/>
                          <a:cs typeface="Arial" panose="020B0604020202020204" pitchFamily="34" charset="0"/>
                        </a:rPr>
                        <a:t> Agency</a:t>
                      </a:r>
                    </a:p>
                  </a:txBody>
                  <a:tcPr marL="39780" marR="25415" marT="14365" marB="0" anchor="ctr">
                    <a:lnL w="12700" cap="flat" cmpd="sng" algn="ctr">
                      <a:solidFill>
                        <a:srgbClr val="005B7F"/>
                      </a:solidFill>
                      <a:prstDash val="solid"/>
                      <a:round/>
                      <a:headEnd type="none" w="med" len="med"/>
                      <a:tailEnd type="none" w="med" len="med"/>
                    </a:lnL>
                    <a:lnR w="12700" cap="flat" cmpd="sng" algn="ctr">
                      <a:solidFill>
                        <a:srgbClr val="005B7F"/>
                      </a:solidFill>
                      <a:prstDash val="solid"/>
                      <a:round/>
                      <a:headEnd type="none" w="med" len="med"/>
                      <a:tailEnd type="none" w="med" len="med"/>
                    </a:lnR>
                    <a:lnT w="12700" cap="flat" cmpd="sng" algn="ctr">
                      <a:solidFill>
                        <a:srgbClr val="005B7F"/>
                      </a:solidFill>
                      <a:prstDash val="solid"/>
                      <a:round/>
                      <a:headEnd type="none" w="med" len="med"/>
                      <a:tailEnd type="none" w="med" len="med"/>
                    </a:lnT>
                    <a:lnB w="12700" cap="flat" cmpd="sng" algn="ctr">
                      <a:solidFill>
                        <a:srgbClr val="005B7F"/>
                      </a:solidFill>
                      <a:prstDash val="solid"/>
                      <a:round/>
                      <a:headEnd type="none" w="med" len="med"/>
                      <a:tailEnd type="none" w="med" len="med"/>
                    </a:lnB>
                  </a:tcPr>
                </a:tc>
                <a:extLst>
                  <a:ext uri="{0D108BD9-81ED-4DB2-BD59-A6C34878D82A}">
                    <a16:rowId xmlns:a16="http://schemas.microsoft.com/office/drawing/2014/main" val="3665601320"/>
                  </a:ext>
                </a:extLst>
              </a:tr>
              <a:tr h="1255150">
                <a:tc>
                  <a:txBody>
                    <a:bodyPr/>
                    <a:lstStyle/>
                    <a:p>
                      <a:pPr>
                        <a:lnSpc>
                          <a:spcPct val="100000"/>
                        </a:lnSpc>
                        <a:spcAft>
                          <a:spcPts val="800"/>
                        </a:spcAft>
                      </a:pPr>
                      <a:r>
                        <a:rPr lang="en-GB" sz="1400" b="1" u="sng" dirty="0">
                          <a:effectLst/>
                          <a:latin typeface="+mj-lt"/>
                        </a:rPr>
                        <a:t>Contributors: </a:t>
                      </a:r>
                      <a:endParaRPr lang="en-ZA" sz="1400" b="1" u="sng" dirty="0">
                        <a:effectLst/>
                        <a:latin typeface="+mj-lt"/>
                      </a:endParaRPr>
                    </a:p>
                    <a:p>
                      <a:pPr>
                        <a:lnSpc>
                          <a:spcPct val="100000"/>
                        </a:lnSpc>
                        <a:spcAft>
                          <a:spcPts val="800"/>
                        </a:spcAft>
                      </a:pPr>
                      <a:r>
                        <a:rPr lang="en-GB" sz="1400" b="0" dirty="0">
                          <a:effectLst/>
                          <a:latin typeface="+mj-lt"/>
                        </a:rPr>
                        <a:t>Alana Duffell-Canham, Alexis Olds, Chanel Rampartab, Cher-Lynn Petersen, Colin Fordham, Philippa Huntly, Therese Forsyth, Ruida Pool-Stanvliet</a:t>
                      </a:r>
                      <a:endParaRPr lang="en-ZA" sz="1400" b="0" dirty="0">
                        <a:effectLst/>
                        <a:latin typeface="+mj-lt"/>
                      </a:endParaRPr>
                    </a:p>
                    <a:p>
                      <a:pPr>
                        <a:lnSpc>
                          <a:spcPct val="100000"/>
                        </a:lnSpc>
                        <a:spcAft>
                          <a:spcPts val="800"/>
                        </a:spcAft>
                      </a:pPr>
                      <a:r>
                        <a:rPr lang="en-GB" sz="1400" b="0" dirty="0">
                          <a:effectLst/>
                          <a:latin typeface="+mj-lt"/>
                        </a:rPr>
                        <a:t>Albert Ackhurst, Caren George, Frances Balayer, </a:t>
                      </a:r>
                      <a:r>
                        <a:rPr lang="en-GB" sz="1400" b="0" dirty="0" err="1">
                          <a:effectLst/>
                          <a:latin typeface="+mj-lt"/>
                        </a:rPr>
                        <a:t>Leptieshaam</a:t>
                      </a:r>
                      <a:r>
                        <a:rPr lang="en-GB" sz="1400" b="0" dirty="0">
                          <a:effectLst/>
                          <a:latin typeface="+mj-lt"/>
                        </a:rPr>
                        <a:t> </a:t>
                      </a:r>
                      <a:r>
                        <a:rPr lang="en-GB" sz="1400" b="0" dirty="0" err="1">
                          <a:effectLst/>
                          <a:latin typeface="+mj-lt"/>
                        </a:rPr>
                        <a:t>Bekho</a:t>
                      </a:r>
                      <a:r>
                        <a:rPr lang="en-GB" sz="1400" b="0" dirty="0">
                          <a:effectLst/>
                          <a:latin typeface="+mj-lt"/>
                        </a:rPr>
                        <a:t>, John Wilson, Marlene Laros </a:t>
                      </a:r>
                      <a:endParaRPr lang="en-ZA" sz="1400" b="0" dirty="0">
                        <a:effectLst/>
                        <a:latin typeface="+mj-lt"/>
                        <a:ea typeface="Calibri" panose="020F0502020204030204" pitchFamily="34" charset="0"/>
                        <a:cs typeface="Arial" panose="020B0604020202020204" pitchFamily="34" charset="0"/>
                      </a:endParaRPr>
                    </a:p>
                  </a:txBody>
                  <a:tcPr marL="39780" marR="25415" marT="14365" marB="0" anchor="ctr">
                    <a:lnL w="12700" cap="flat" cmpd="sng" algn="ctr">
                      <a:solidFill>
                        <a:srgbClr val="005B7F"/>
                      </a:solidFill>
                      <a:prstDash val="solid"/>
                      <a:round/>
                      <a:headEnd type="none" w="med" len="med"/>
                      <a:tailEnd type="none" w="med" len="med"/>
                    </a:lnL>
                    <a:lnR w="12700" cap="flat" cmpd="sng" algn="ctr">
                      <a:solidFill>
                        <a:srgbClr val="005B7F"/>
                      </a:solidFill>
                      <a:prstDash val="solid"/>
                      <a:round/>
                      <a:headEnd type="none" w="med" len="med"/>
                      <a:tailEnd type="none" w="med" len="med"/>
                    </a:lnR>
                    <a:lnT w="12700" cap="flat" cmpd="sng" algn="ctr">
                      <a:solidFill>
                        <a:srgbClr val="005B7F"/>
                      </a:solidFill>
                      <a:prstDash val="solid"/>
                      <a:round/>
                      <a:headEnd type="none" w="med" len="med"/>
                      <a:tailEnd type="none" w="med" len="med"/>
                    </a:lnT>
                    <a:lnB w="12700" cap="flat" cmpd="sng" algn="ctr">
                      <a:solidFill>
                        <a:srgbClr val="005B7F"/>
                      </a:solidFill>
                      <a:prstDash val="solid"/>
                      <a:round/>
                      <a:headEnd type="none" w="med" len="med"/>
                      <a:tailEnd type="none" w="med" len="med"/>
                    </a:lnB>
                  </a:tcPr>
                </a:tc>
                <a:tc>
                  <a:txBody>
                    <a:bodyPr/>
                    <a:lstStyle/>
                    <a:p>
                      <a:pPr>
                        <a:lnSpc>
                          <a:spcPct val="100000"/>
                        </a:lnSpc>
                        <a:spcAft>
                          <a:spcPts val="800"/>
                        </a:spcAft>
                      </a:pPr>
                      <a:endParaRPr lang="en-GB" sz="1400" dirty="0">
                        <a:effectLst/>
                        <a:latin typeface="+mj-lt"/>
                      </a:endParaRPr>
                    </a:p>
                    <a:p>
                      <a:pPr>
                        <a:lnSpc>
                          <a:spcPct val="100000"/>
                        </a:lnSpc>
                        <a:spcAft>
                          <a:spcPts val="800"/>
                        </a:spcAft>
                      </a:pPr>
                      <a:r>
                        <a:rPr lang="en-GB" sz="1400" dirty="0">
                          <a:effectLst/>
                          <a:latin typeface="+mj-lt"/>
                        </a:rPr>
                        <a:t>CapeNature</a:t>
                      </a:r>
                      <a:endParaRPr lang="en-ZA" sz="1400" dirty="0">
                        <a:effectLst/>
                        <a:latin typeface="+mj-lt"/>
                      </a:endParaRPr>
                    </a:p>
                    <a:p>
                      <a:pPr>
                        <a:lnSpc>
                          <a:spcPct val="100000"/>
                        </a:lnSpc>
                        <a:spcAft>
                          <a:spcPts val="800"/>
                        </a:spcAft>
                      </a:pPr>
                      <a:r>
                        <a:rPr lang="en-GB" sz="1400" dirty="0">
                          <a:effectLst/>
                          <a:latin typeface="+mj-lt"/>
                        </a:rPr>
                        <a:t> </a:t>
                      </a:r>
                      <a:endParaRPr lang="en-ZA" sz="1400" dirty="0">
                        <a:effectLst/>
                        <a:latin typeface="+mj-lt"/>
                      </a:endParaRPr>
                    </a:p>
                    <a:p>
                      <a:pPr>
                        <a:lnSpc>
                          <a:spcPct val="100000"/>
                        </a:lnSpc>
                        <a:spcAft>
                          <a:spcPts val="800"/>
                        </a:spcAft>
                      </a:pPr>
                      <a:r>
                        <a:rPr lang="en-GB" sz="1400" dirty="0">
                          <a:effectLst/>
                          <a:latin typeface="+mj-lt"/>
                        </a:rPr>
                        <a:t>Western Cape Department of Environmental Affairs and Development Planning (DEA&amp;DP) </a:t>
                      </a:r>
                      <a:endParaRPr lang="en-ZA" sz="1400" dirty="0">
                        <a:effectLst/>
                        <a:latin typeface="+mj-lt"/>
                        <a:ea typeface="Calibri" panose="020F0502020204030204" pitchFamily="34" charset="0"/>
                        <a:cs typeface="Arial" panose="020B0604020202020204" pitchFamily="34" charset="0"/>
                      </a:endParaRPr>
                    </a:p>
                  </a:txBody>
                  <a:tcPr marL="39780" marR="25415" marT="14365" marB="0" anchor="ctr">
                    <a:lnL w="12700" cap="flat" cmpd="sng" algn="ctr">
                      <a:solidFill>
                        <a:srgbClr val="005B7F"/>
                      </a:solidFill>
                      <a:prstDash val="solid"/>
                      <a:round/>
                      <a:headEnd type="none" w="med" len="med"/>
                      <a:tailEnd type="none" w="med" len="med"/>
                    </a:lnL>
                    <a:lnR w="12700" cap="flat" cmpd="sng" algn="ctr">
                      <a:solidFill>
                        <a:srgbClr val="005B7F"/>
                      </a:solidFill>
                      <a:prstDash val="solid"/>
                      <a:round/>
                      <a:headEnd type="none" w="med" len="med"/>
                      <a:tailEnd type="none" w="med" len="med"/>
                    </a:lnR>
                    <a:lnT w="12700" cap="flat" cmpd="sng" algn="ctr">
                      <a:solidFill>
                        <a:srgbClr val="005B7F"/>
                      </a:solidFill>
                      <a:prstDash val="solid"/>
                      <a:round/>
                      <a:headEnd type="none" w="med" len="med"/>
                      <a:tailEnd type="none" w="med" len="med"/>
                    </a:lnT>
                    <a:lnB w="12700" cap="flat" cmpd="sng" algn="ctr">
                      <a:solidFill>
                        <a:srgbClr val="005B7F"/>
                      </a:solidFill>
                      <a:prstDash val="solid"/>
                      <a:round/>
                      <a:headEnd type="none" w="med" len="med"/>
                      <a:tailEnd type="none" w="med" len="med"/>
                    </a:lnB>
                  </a:tcPr>
                </a:tc>
                <a:extLst>
                  <a:ext uri="{0D108BD9-81ED-4DB2-BD59-A6C34878D82A}">
                    <a16:rowId xmlns:a16="http://schemas.microsoft.com/office/drawing/2014/main" val="1130061073"/>
                  </a:ext>
                </a:extLst>
              </a:tr>
              <a:tr h="2683551">
                <a:tc>
                  <a:txBody>
                    <a:bodyPr/>
                    <a:lstStyle/>
                    <a:p>
                      <a:pPr>
                        <a:lnSpc>
                          <a:spcPct val="100000"/>
                        </a:lnSpc>
                        <a:spcAft>
                          <a:spcPts val="800"/>
                        </a:spcAft>
                      </a:pPr>
                      <a:r>
                        <a:rPr lang="en-GB" sz="1400" b="1" u="sng" dirty="0">
                          <a:effectLst/>
                          <a:latin typeface="+mj-lt"/>
                        </a:rPr>
                        <a:t>Partners:</a:t>
                      </a:r>
                    </a:p>
                    <a:p>
                      <a:pPr>
                        <a:lnSpc>
                          <a:spcPct val="100000"/>
                        </a:lnSpc>
                        <a:spcAft>
                          <a:spcPts val="800"/>
                        </a:spcAft>
                      </a:pPr>
                      <a:r>
                        <a:rPr lang="en-GB" sz="1400" b="0" dirty="0">
                          <a:effectLst/>
                          <a:latin typeface="+mj-lt"/>
                        </a:rPr>
                        <a:t>Andre Rossouw, Clifford Dorse, Jacques van der Merwe, Julia Wood </a:t>
                      </a:r>
                      <a:endParaRPr lang="en-ZA" sz="1400" b="0" dirty="0">
                        <a:effectLst/>
                        <a:latin typeface="+mj-lt"/>
                      </a:endParaRPr>
                    </a:p>
                    <a:p>
                      <a:pPr>
                        <a:lnSpc>
                          <a:spcPct val="100000"/>
                        </a:lnSpc>
                        <a:spcAft>
                          <a:spcPts val="800"/>
                        </a:spcAft>
                      </a:pPr>
                      <a:r>
                        <a:rPr lang="en-GB" sz="1400" b="0" dirty="0">
                          <a:effectLst/>
                          <a:latin typeface="+mj-lt"/>
                        </a:rPr>
                        <a:t>Kerry Maree </a:t>
                      </a:r>
                      <a:endParaRPr lang="en-ZA" sz="1400" b="0" dirty="0">
                        <a:effectLst/>
                        <a:latin typeface="+mj-lt"/>
                      </a:endParaRPr>
                    </a:p>
                    <a:p>
                      <a:pPr>
                        <a:lnSpc>
                          <a:spcPct val="100000"/>
                        </a:lnSpc>
                        <a:spcAft>
                          <a:spcPts val="800"/>
                        </a:spcAft>
                      </a:pPr>
                      <a:r>
                        <a:rPr lang="en-GB" sz="1400" b="0" dirty="0">
                          <a:effectLst/>
                          <a:latin typeface="+mj-lt"/>
                        </a:rPr>
                        <a:t>Kevin McCann </a:t>
                      </a:r>
                      <a:endParaRPr lang="en-ZA" sz="1400" b="0" dirty="0">
                        <a:effectLst/>
                        <a:latin typeface="+mj-lt"/>
                      </a:endParaRPr>
                    </a:p>
                    <a:p>
                      <a:pPr>
                        <a:lnSpc>
                          <a:spcPct val="100000"/>
                        </a:lnSpc>
                        <a:spcAft>
                          <a:spcPts val="800"/>
                        </a:spcAft>
                      </a:pPr>
                      <a:r>
                        <a:rPr lang="en-GB" sz="1400" b="0" dirty="0">
                          <a:effectLst/>
                          <a:latin typeface="+mj-lt"/>
                        </a:rPr>
                        <a:t>Giselle </a:t>
                      </a:r>
                      <a:r>
                        <a:rPr lang="en-GB" sz="1400" b="0" dirty="0" err="1">
                          <a:effectLst/>
                          <a:latin typeface="+mj-lt"/>
                        </a:rPr>
                        <a:t>Murison</a:t>
                      </a:r>
                      <a:r>
                        <a:rPr lang="en-GB" sz="1400" b="0" dirty="0">
                          <a:effectLst/>
                          <a:latin typeface="+mj-lt"/>
                        </a:rPr>
                        <a:t>, Melissa Whitecross</a:t>
                      </a:r>
                      <a:endParaRPr lang="en-ZA" sz="1400" b="0" dirty="0">
                        <a:effectLst/>
                        <a:latin typeface="+mj-lt"/>
                      </a:endParaRPr>
                    </a:p>
                    <a:p>
                      <a:pPr>
                        <a:lnSpc>
                          <a:spcPct val="100000"/>
                        </a:lnSpc>
                        <a:spcAft>
                          <a:spcPts val="800"/>
                        </a:spcAft>
                      </a:pPr>
                      <a:r>
                        <a:rPr lang="en-GB" sz="1400" b="0" dirty="0">
                          <a:effectLst/>
                          <a:latin typeface="+mj-lt"/>
                        </a:rPr>
                        <a:t>Odette Curtis </a:t>
                      </a:r>
                      <a:endParaRPr lang="en-ZA" sz="1400" b="0" dirty="0">
                        <a:effectLst/>
                        <a:latin typeface="+mj-lt"/>
                      </a:endParaRPr>
                    </a:p>
                    <a:p>
                      <a:pPr>
                        <a:lnSpc>
                          <a:spcPct val="100000"/>
                        </a:lnSpc>
                        <a:spcAft>
                          <a:spcPts val="800"/>
                        </a:spcAft>
                      </a:pPr>
                      <a:r>
                        <a:rPr lang="en-GB" sz="1400" b="0" dirty="0">
                          <a:effectLst/>
                          <a:latin typeface="+mj-lt"/>
                        </a:rPr>
                        <a:t>Sean </a:t>
                      </a:r>
                      <a:r>
                        <a:rPr lang="en-GB" sz="1400" b="0" dirty="0" err="1">
                          <a:effectLst/>
                          <a:latin typeface="+mj-lt"/>
                        </a:rPr>
                        <a:t>Privett</a:t>
                      </a:r>
                      <a:r>
                        <a:rPr lang="en-GB" sz="1400" b="0" dirty="0">
                          <a:effectLst/>
                          <a:latin typeface="+mj-lt"/>
                        </a:rPr>
                        <a:t> </a:t>
                      </a:r>
                      <a:endParaRPr lang="en-ZA" sz="1400" b="0" dirty="0">
                        <a:effectLst/>
                        <a:latin typeface="+mj-lt"/>
                      </a:endParaRPr>
                    </a:p>
                    <a:p>
                      <a:pPr>
                        <a:lnSpc>
                          <a:spcPct val="100000"/>
                        </a:lnSpc>
                        <a:spcAft>
                          <a:spcPts val="800"/>
                        </a:spcAft>
                      </a:pPr>
                      <a:r>
                        <a:rPr lang="en-GB" sz="1400" b="0" dirty="0">
                          <a:effectLst/>
                          <a:latin typeface="+mj-lt"/>
                        </a:rPr>
                        <a:t>Gareth </a:t>
                      </a:r>
                      <a:r>
                        <a:rPr lang="en-GB" sz="1400" b="0" dirty="0" err="1">
                          <a:effectLst/>
                          <a:latin typeface="+mj-lt"/>
                        </a:rPr>
                        <a:t>Boothway</a:t>
                      </a:r>
                      <a:r>
                        <a:rPr lang="en-GB" sz="1400" b="0" dirty="0">
                          <a:effectLst/>
                          <a:latin typeface="+mj-lt"/>
                        </a:rPr>
                        <a:t>, Jan Coetzee, Katherine Forsythe, </a:t>
                      </a:r>
                      <a:r>
                        <a:rPr lang="en-GB" sz="1400" b="0" dirty="0" err="1">
                          <a:effectLst/>
                          <a:latin typeface="+mj-lt"/>
                        </a:rPr>
                        <a:t>Onkemetse</a:t>
                      </a:r>
                      <a:r>
                        <a:rPr lang="en-GB" sz="1400" b="0" dirty="0">
                          <a:effectLst/>
                          <a:latin typeface="+mj-lt"/>
                        </a:rPr>
                        <a:t> </a:t>
                      </a:r>
                      <a:r>
                        <a:rPr lang="en-GB" sz="1400" b="0" dirty="0" err="1">
                          <a:effectLst/>
                          <a:latin typeface="+mj-lt"/>
                        </a:rPr>
                        <a:t>Nteta</a:t>
                      </a:r>
                      <a:r>
                        <a:rPr lang="en-GB" sz="1400" b="0" dirty="0">
                          <a:effectLst/>
                          <a:latin typeface="+mj-lt"/>
                        </a:rPr>
                        <a:t>, Shelly Fuller</a:t>
                      </a:r>
                      <a:endParaRPr lang="en-ZA" sz="1400" b="0" dirty="0">
                        <a:effectLst/>
                        <a:latin typeface="+mj-lt"/>
                      </a:endParaRPr>
                    </a:p>
                  </a:txBody>
                  <a:tcPr marL="39780" marR="25415" marT="14365" marB="0" anchor="ctr">
                    <a:lnL w="12700" cap="flat" cmpd="sng" algn="ctr">
                      <a:solidFill>
                        <a:srgbClr val="005B7F"/>
                      </a:solidFill>
                      <a:prstDash val="solid"/>
                      <a:round/>
                      <a:headEnd type="none" w="med" len="med"/>
                      <a:tailEnd type="none" w="med" len="med"/>
                    </a:lnL>
                    <a:lnR w="12700" cap="flat" cmpd="sng" algn="ctr">
                      <a:solidFill>
                        <a:srgbClr val="005B7F"/>
                      </a:solidFill>
                      <a:prstDash val="solid"/>
                      <a:round/>
                      <a:headEnd type="none" w="med" len="med"/>
                      <a:tailEnd type="none" w="med" len="med"/>
                    </a:lnR>
                    <a:lnT w="12700" cap="flat" cmpd="sng" algn="ctr">
                      <a:solidFill>
                        <a:srgbClr val="005B7F"/>
                      </a:solidFill>
                      <a:prstDash val="solid"/>
                      <a:round/>
                      <a:headEnd type="none" w="med" len="med"/>
                      <a:tailEnd type="none" w="med" len="med"/>
                    </a:lnT>
                    <a:lnB w="12700" cap="flat" cmpd="sng" algn="ctr">
                      <a:solidFill>
                        <a:srgbClr val="005B7F"/>
                      </a:solidFill>
                      <a:prstDash val="solid"/>
                      <a:round/>
                      <a:headEnd type="none" w="med" len="med"/>
                      <a:tailEnd type="none" w="med" len="med"/>
                    </a:lnB>
                  </a:tcPr>
                </a:tc>
                <a:tc>
                  <a:txBody>
                    <a:bodyPr/>
                    <a:lstStyle/>
                    <a:p>
                      <a:pPr>
                        <a:lnSpc>
                          <a:spcPct val="100000"/>
                        </a:lnSpc>
                        <a:spcAft>
                          <a:spcPts val="800"/>
                        </a:spcAft>
                      </a:pPr>
                      <a:endParaRPr lang="en-GB" sz="1400" dirty="0">
                        <a:effectLst/>
                        <a:latin typeface="+mj-lt"/>
                      </a:endParaRPr>
                    </a:p>
                    <a:p>
                      <a:pPr>
                        <a:lnSpc>
                          <a:spcPct val="100000"/>
                        </a:lnSpc>
                        <a:spcAft>
                          <a:spcPts val="800"/>
                        </a:spcAft>
                      </a:pPr>
                      <a:r>
                        <a:rPr lang="en-GB" sz="1400" dirty="0">
                          <a:effectLst/>
                          <a:latin typeface="+mj-lt"/>
                        </a:rPr>
                        <a:t>City of Cape Town (CCT)</a:t>
                      </a:r>
                      <a:endParaRPr lang="en-ZA" sz="1400" dirty="0">
                        <a:effectLst/>
                        <a:latin typeface="+mj-lt"/>
                      </a:endParaRPr>
                    </a:p>
                    <a:p>
                      <a:pPr>
                        <a:lnSpc>
                          <a:spcPct val="100000"/>
                        </a:lnSpc>
                        <a:spcAft>
                          <a:spcPts val="800"/>
                        </a:spcAft>
                      </a:pPr>
                      <a:r>
                        <a:rPr lang="en-GB" sz="1400" dirty="0">
                          <a:effectLst/>
                          <a:latin typeface="+mj-lt"/>
                        </a:rPr>
                        <a:t>Table Mountain Fund (TMF)</a:t>
                      </a:r>
                      <a:endParaRPr lang="en-ZA" sz="1400" dirty="0">
                        <a:effectLst/>
                        <a:latin typeface="+mj-lt"/>
                      </a:endParaRPr>
                    </a:p>
                    <a:p>
                      <a:pPr>
                        <a:lnSpc>
                          <a:spcPct val="100000"/>
                        </a:lnSpc>
                        <a:spcAft>
                          <a:spcPts val="800"/>
                        </a:spcAft>
                      </a:pPr>
                      <a:r>
                        <a:rPr lang="en-GB" sz="1400" dirty="0">
                          <a:effectLst/>
                          <a:latin typeface="+mj-lt"/>
                        </a:rPr>
                        <a:t>Conservation Outcomes</a:t>
                      </a:r>
                      <a:endParaRPr lang="en-ZA" sz="1400" dirty="0">
                        <a:effectLst/>
                        <a:latin typeface="+mj-lt"/>
                      </a:endParaRPr>
                    </a:p>
                    <a:p>
                      <a:pPr>
                        <a:lnSpc>
                          <a:spcPct val="100000"/>
                        </a:lnSpc>
                        <a:spcAft>
                          <a:spcPts val="800"/>
                        </a:spcAft>
                      </a:pPr>
                      <a:r>
                        <a:rPr lang="en-GB" sz="1400" dirty="0">
                          <a:effectLst/>
                          <a:latin typeface="+mj-lt"/>
                        </a:rPr>
                        <a:t>Birdlife SA</a:t>
                      </a:r>
                      <a:endParaRPr lang="en-ZA" sz="1400" dirty="0">
                        <a:effectLst/>
                        <a:latin typeface="+mj-lt"/>
                      </a:endParaRPr>
                    </a:p>
                    <a:p>
                      <a:pPr>
                        <a:lnSpc>
                          <a:spcPct val="100000"/>
                        </a:lnSpc>
                        <a:spcAft>
                          <a:spcPts val="800"/>
                        </a:spcAft>
                      </a:pPr>
                      <a:r>
                        <a:rPr lang="en-GB" sz="1400" dirty="0">
                          <a:effectLst/>
                          <a:latin typeface="+mj-lt"/>
                        </a:rPr>
                        <a:t>Overberg Renosterveld Conservation Trust</a:t>
                      </a:r>
                      <a:endParaRPr lang="en-ZA" sz="1400" dirty="0">
                        <a:effectLst/>
                        <a:latin typeface="+mj-lt"/>
                      </a:endParaRPr>
                    </a:p>
                    <a:p>
                      <a:pPr>
                        <a:lnSpc>
                          <a:spcPct val="100000"/>
                        </a:lnSpc>
                        <a:spcAft>
                          <a:spcPts val="800"/>
                        </a:spcAft>
                      </a:pPr>
                      <a:r>
                        <a:rPr lang="en-GB" sz="1400" dirty="0" err="1">
                          <a:effectLst/>
                          <a:latin typeface="+mj-lt"/>
                        </a:rPr>
                        <a:t>Grootbos</a:t>
                      </a:r>
                      <a:r>
                        <a:rPr lang="en-GB" sz="1400" dirty="0">
                          <a:effectLst/>
                          <a:latin typeface="+mj-lt"/>
                        </a:rPr>
                        <a:t> Foundation</a:t>
                      </a:r>
                      <a:endParaRPr lang="en-ZA" sz="1400" dirty="0">
                        <a:effectLst/>
                        <a:latin typeface="+mj-lt"/>
                      </a:endParaRPr>
                    </a:p>
                    <a:p>
                      <a:pPr>
                        <a:lnSpc>
                          <a:spcPct val="100000"/>
                        </a:lnSpc>
                        <a:spcAft>
                          <a:spcPts val="800"/>
                        </a:spcAft>
                      </a:pPr>
                      <a:r>
                        <a:rPr lang="en-GB" sz="1400" dirty="0">
                          <a:effectLst/>
                          <a:latin typeface="+mj-lt"/>
                        </a:rPr>
                        <a:t>WWF-SA </a:t>
                      </a:r>
                      <a:endParaRPr lang="en-ZA" sz="1400" dirty="0">
                        <a:effectLst/>
                        <a:latin typeface="+mj-lt"/>
                      </a:endParaRPr>
                    </a:p>
                  </a:txBody>
                  <a:tcPr marL="39780" marR="25415" marT="14365" marB="0" anchor="ctr">
                    <a:lnL w="12700" cap="flat" cmpd="sng" algn="ctr">
                      <a:solidFill>
                        <a:srgbClr val="005B7F"/>
                      </a:solidFill>
                      <a:prstDash val="solid"/>
                      <a:round/>
                      <a:headEnd type="none" w="med" len="med"/>
                      <a:tailEnd type="none" w="med" len="med"/>
                    </a:lnL>
                    <a:lnR w="12700" cap="flat" cmpd="sng" algn="ctr">
                      <a:solidFill>
                        <a:srgbClr val="005B7F"/>
                      </a:solidFill>
                      <a:prstDash val="solid"/>
                      <a:round/>
                      <a:headEnd type="none" w="med" len="med"/>
                      <a:tailEnd type="none" w="med" len="med"/>
                    </a:lnR>
                    <a:lnT w="12700" cap="flat" cmpd="sng" algn="ctr">
                      <a:solidFill>
                        <a:srgbClr val="005B7F"/>
                      </a:solidFill>
                      <a:prstDash val="solid"/>
                      <a:round/>
                      <a:headEnd type="none" w="med" len="med"/>
                      <a:tailEnd type="none" w="med" len="med"/>
                    </a:lnT>
                    <a:lnB w="12700" cap="flat" cmpd="sng" algn="ctr">
                      <a:solidFill>
                        <a:srgbClr val="005B7F"/>
                      </a:solidFill>
                      <a:prstDash val="solid"/>
                      <a:round/>
                      <a:headEnd type="none" w="med" len="med"/>
                      <a:tailEnd type="none" w="med" len="med"/>
                    </a:lnB>
                  </a:tcPr>
                </a:tc>
                <a:extLst>
                  <a:ext uri="{0D108BD9-81ED-4DB2-BD59-A6C34878D82A}">
                    <a16:rowId xmlns:a16="http://schemas.microsoft.com/office/drawing/2014/main" val="3638929162"/>
                  </a:ext>
                </a:extLst>
              </a:tr>
              <a:tr h="362399">
                <a:tc>
                  <a:txBody>
                    <a:bodyPr/>
                    <a:lstStyle/>
                    <a:p>
                      <a:pPr>
                        <a:lnSpc>
                          <a:spcPct val="100000"/>
                        </a:lnSpc>
                        <a:spcAft>
                          <a:spcPts val="800"/>
                        </a:spcAft>
                      </a:pPr>
                      <a:r>
                        <a:rPr lang="en-GB" sz="1400" b="1" u="sng" dirty="0">
                          <a:effectLst/>
                          <a:latin typeface="+mj-lt"/>
                        </a:rPr>
                        <a:t>External Reviewers:</a:t>
                      </a:r>
                      <a:endParaRPr lang="en-ZA" sz="1400" b="1" u="sng" dirty="0">
                        <a:effectLst/>
                        <a:latin typeface="+mj-lt"/>
                      </a:endParaRPr>
                    </a:p>
                    <a:p>
                      <a:pPr>
                        <a:lnSpc>
                          <a:spcPct val="100000"/>
                        </a:lnSpc>
                        <a:spcAft>
                          <a:spcPts val="800"/>
                        </a:spcAft>
                      </a:pPr>
                      <a:r>
                        <a:rPr lang="en-GB" sz="1400" b="0" dirty="0" err="1">
                          <a:effectLst/>
                          <a:latin typeface="+mj-lt"/>
                        </a:rPr>
                        <a:t>Deshni</a:t>
                      </a:r>
                      <a:r>
                        <a:rPr lang="en-GB" sz="1400" b="0" dirty="0">
                          <a:effectLst/>
                          <a:latin typeface="+mj-lt"/>
                        </a:rPr>
                        <a:t> Pillay, Andrew Skowno, </a:t>
                      </a:r>
                      <a:r>
                        <a:rPr lang="en-GB" sz="1400" b="0" dirty="0" err="1">
                          <a:effectLst/>
                          <a:latin typeface="+mj-lt"/>
                        </a:rPr>
                        <a:t>Mthobisi</a:t>
                      </a:r>
                      <a:r>
                        <a:rPr lang="en-GB" sz="1400" b="0" dirty="0">
                          <a:effectLst/>
                          <a:latin typeface="+mj-lt"/>
                        </a:rPr>
                        <a:t> Nzimande</a:t>
                      </a:r>
                      <a:endParaRPr lang="en-ZA" sz="1400" b="0" dirty="0">
                        <a:effectLst/>
                        <a:latin typeface="+mj-lt"/>
                        <a:ea typeface="Calibri" panose="020F0502020204030204" pitchFamily="34" charset="0"/>
                        <a:cs typeface="Arial" panose="020B0604020202020204" pitchFamily="34" charset="0"/>
                      </a:endParaRPr>
                    </a:p>
                  </a:txBody>
                  <a:tcPr marL="39780" marR="25415" marT="14365" marB="0" anchor="ctr">
                    <a:lnL w="12700" cap="flat" cmpd="sng" algn="ctr">
                      <a:solidFill>
                        <a:srgbClr val="005B7F"/>
                      </a:solidFill>
                      <a:prstDash val="solid"/>
                      <a:round/>
                      <a:headEnd type="none" w="med" len="med"/>
                      <a:tailEnd type="none" w="med" len="med"/>
                    </a:lnL>
                    <a:lnR w="12700" cap="flat" cmpd="sng" algn="ctr">
                      <a:solidFill>
                        <a:srgbClr val="005B7F"/>
                      </a:solidFill>
                      <a:prstDash val="solid"/>
                      <a:round/>
                      <a:headEnd type="none" w="med" len="med"/>
                      <a:tailEnd type="none" w="med" len="med"/>
                    </a:lnR>
                    <a:lnT w="12700" cap="flat" cmpd="sng" algn="ctr">
                      <a:solidFill>
                        <a:srgbClr val="005B7F"/>
                      </a:solidFill>
                      <a:prstDash val="solid"/>
                      <a:round/>
                      <a:headEnd type="none" w="med" len="med"/>
                      <a:tailEnd type="none" w="med" len="med"/>
                    </a:lnT>
                    <a:lnB w="12700" cap="flat" cmpd="sng" algn="ctr">
                      <a:solidFill>
                        <a:srgbClr val="005B7F"/>
                      </a:solidFill>
                      <a:prstDash val="solid"/>
                      <a:round/>
                      <a:headEnd type="none" w="med" len="med"/>
                      <a:tailEnd type="none" w="med" len="med"/>
                    </a:lnB>
                  </a:tcPr>
                </a:tc>
                <a:tc>
                  <a:txBody>
                    <a:bodyPr/>
                    <a:lstStyle/>
                    <a:p>
                      <a:pPr>
                        <a:lnSpc>
                          <a:spcPct val="100000"/>
                        </a:lnSpc>
                        <a:spcAft>
                          <a:spcPts val="800"/>
                        </a:spcAft>
                      </a:pPr>
                      <a:r>
                        <a:rPr lang="en-GB" sz="1400" dirty="0">
                          <a:effectLst/>
                          <a:latin typeface="+mj-lt"/>
                        </a:rPr>
                        <a:t>South African National Biodiversity Institute (SANBI)  </a:t>
                      </a:r>
                      <a:endParaRPr lang="en-ZA" sz="1400" dirty="0">
                        <a:effectLst/>
                        <a:latin typeface="+mj-lt"/>
                        <a:ea typeface="Calibri" panose="020F0502020204030204" pitchFamily="34" charset="0"/>
                        <a:cs typeface="Arial" panose="020B0604020202020204" pitchFamily="34" charset="0"/>
                      </a:endParaRPr>
                    </a:p>
                  </a:txBody>
                  <a:tcPr marL="39780" marR="25415" marT="14365" marB="0" anchor="ctr">
                    <a:lnL w="12700" cap="flat" cmpd="sng" algn="ctr">
                      <a:solidFill>
                        <a:srgbClr val="005B7F"/>
                      </a:solidFill>
                      <a:prstDash val="solid"/>
                      <a:round/>
                      <a:headEnd type="none" w="med" len="med"/>
                      <a:tailEnd type="none" w="med" len="med"/>
                    </a:lnL>
                    <a:lnR w="12700" cap="flat" cmpd="sng" algn="ctr">
                      <a:solidFill>
                        <a:srgbClr val="005B7F"/>
                      </a:solidFill>
                      <a:prstDash val="solid"/>
                      <a:round/>
                      <a:headEnd type="none" w="med" len="med"/>
                      <a:tailEnd type="none" w="med" len="med"/>
                    </a:lnR>
                    <a:lnT w="12700" cap="flat" cmpd="sng" algn="ctr">
                      <a:solidFill>
                        <a:srgbClr val="005B7F"/>
                      </a:solidFill>
                      <a:prstDash val="solid"/>
                      <a:round/>
                      <a:headEnd type="none" w="med" len="med"/>
                      <a:tailEnd type="none" w="med" len="med"/>
                    </a:lnT>
                    <a:lnB w="12700" cap="flat" cmpd="sng" algn="ctr">
                      <a:solidFill>
                        <a:srgbClr val="005B7F"/>
                      </a:solidFill>
                      <a:prstDash val="solid"/>
                      <a:round/>
                      <a:headEnd type="none" w="med" len="med"/>
                      <a:tailEnd type="none" w="med" len="med"/>
                    </a:lnB>
                  </a:tcPr>
                </a:tc>
                <a:extLst>
                  <a:ext uri="{0D108BD9-81ED-4DB2-BD59-A6C34878D82A}">
                    <a16:rowId xmlns:a16="http://schemas.microsoft.com/office/drawing/2014/main" val="2340006492"/>
                  </a:ext>
                </a:extLst>
              </a:tr>
            </a:tbl>
          </a:graphicData>
        </a:graphic>
      </p:graphicFrame>
      <p:pic>
        <p:nvPicPr>
          <p:cNvPr id="7" name="Audio 6">
            <a:hlinkClick r:id="" action="ppaction://media"/>
            <a:extLst>
              <a:ext uri="{FF2B5EF4-FFF2-40B4-BE49-F238E27FC236}">
                <a16:creationId xmlns:a16="http://schemas.microsoft.com/office/drawing/2014/main" id="{BCB09B23-DD5B-4560-A4A2-83EB70C568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118246856"/>
      </p:ext>
    </p:extLst>
  </p:cSld>
  <p:clrMapOvr>
    <a:masterClrMapping/>
  </p:clrMapOvr>
  <mc:AlternateContent xmlns:mc="http://schemas.openxmlformats.org/markup-compatibility/2006">
    <mc:Choice xmlns:p14="http://schemas.microsoft.com/office/powerpoint/2010/main" Requires="p14">
      <p:transition spd="slow" p14:dur="2000" advTm="18330"/>
    </mc:Choice>
    <mc:Fallback>
      <p:transition spd="slow" advTm="18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1C4EEE89-103D-4C44-9898-69A2BAAEEDF4}"/>
              </a:ext>
            </a:extLst>
          </p:cNvPr>
          <p:cNvPicPr/>
          <p:nvPr/>
        </p:nvPicPr>
        <p:blipFill rotWithShape="1">
          <a:blip r:embed="rId5" cstate="print">
            <a:extLst>
              <a:ext uri="{28A0092B-C50C-407E-A947-70E740481C1C}">
                <a14:useLocalDpi xmlns:a14="http://schemas.microsoft.com/office/drawing/2010/main" val="0"/>
              </a:ext>
            </a:extLst>
          </a:blip>
          <a:srcRect t="4435" b="4590"/>
          <a:stretch/>
        </p:blipFill>
        <p:spPr bwMode="auto">
          <a:xfrm>
            <a:off x="198783" y="457199"/>
            <a:ext cx="8945217" cy="6144375"/>
          </a:xfrm>
          <a:prstGeom prst="rect">
            <a:avLst/>
          </a:prstGeom>
          <a:ln w="9525" cap="flat" cmpd="sng" algn="ctr">
            <a:solidFill>
              <a:srgbClr val="006699"/>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6" name="Audio 5">
            <a:hlinkClick r:id="" action="ppaction://media"/>
            <a:extLst>
              <a:ext uri="{FF2B5EF4-FFF2-40B4-BE49-F238E27FC236}">
                <a16:creationId xmlns:a16="http://schemas.microsoft.com/office/drawing/2014/main" id="{6C7B9601-6774-4C06-AF74-40868A3D4D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06652337"/>
      </p:ext>
    </p:extLst>
  </p:cSld>
  <p:clrMapOvr>
    <a:masterClrMapping/>
  </p:clrMapOvr>
  <mc:AlternateContent xmlns:mc="http://schemas.openxmlformats.org/markup-compatibility/2006">
    <mc:Choice xmlns:p14="http://schemas.microsoft.com/office/powerpoint/2010/main" Requires="p14">
      <p:transition spd="slow" p14:dur="2000" advTm="31681"/>
    </mc:Choice>
    <mc:Fallback>
      <p:transition spd="slow" advTm="316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ZA" dirty="0"/>
          </a:p>
        </p:txBody>
      </p:sp>
      <p:sp>
        <p:nvSpPr>
          <p:cNvPr id="7" name="Text Placeholder 6"/>
          <p:cNvSpPr>
            <a:spLocks noGrp="1"/>
          </p:cNvSpPr>
          <p:nvPr>
            <p:ph type="body" sz="quarter" idx="11"/>
          </p:nvPr>
        </p:nvSpPr>
        <p:spPr>
          <a:xfrm>
            <a:off x="439156" y="254364"/>
            <a:ext cx="8191098" cy="1155693"/>
          </a:xfrm>
        </p:spPr>
        <p:txBody>
          <a:bodyPr anchor="t"/>
          <a:lstStyle/>
          <a:p>
            <a:pPr algn="ctr"/>
            <a:r>
              <a:rPr lang="en-ZA" dirty="0"/>
              <a:t>CAP Map </a:t>
            </a:r>
          </a:p>
        </p:txBody>
      </p:sp>
      <p:sp>
        <p:nvSpPr>
          <p:cNvPr id="8" name="Text Placeholder 7"/>
          <p:cNvSpPr>
            <a:spLocks noGrp="1"/>
          </p:cNvSpPr>
          <p:nvPr>
            <p:ph type="body" sz="quarter" idx="13"/>
          </p:nvPr>
        </p:nvSpPr>
        <p:spPr/>
        <p:txBody>
          <a:bodyPr/>
          <a:lstStyle/>
          <a:p>
            <a:endParaRPr lang="en-ZA" dirty="0"/>
          </a:p>
        </p:txBody>
      </p:sp>
      <p:graphicFrame>
        <p:nvGraphicFramePr>
          <p:cNvPr id="13" name="Chart Placeholder 12"/>
          <p:cNvGraphicFramePr>
            <a:graphicFrameLocks noGrp="1"/>
          </p:cNvGraphicFramePr>
          <p:nvPr>
            <p:ph type="chart" sz="quarter" idx="14"/>
            <p:extLst>
              <p:ext uri="{D42A27DB-BD31-4B8C-83A1-F6EECF244321}">
                <p14:modId xmlns:p14="http://schemas.microsoft.com/office/powerpoint/2010/main" val="2400305822"/>
              </p:ext>
            </p:extLst>
          </p:nvPr>
        </p:nvGraphicFramePr>
        <p:xfrm>
          <a:off x="5503863" y="187809"/>
          <a:ext cx="2810978" cy="2810979"/>
        </p:xfrm>
        <a:graphic>
          <a:graphicData uri="http://schemas.openxmlformats.org/drawingml/2006/chart">
            <c:chart xmlns:c="http://schemas.openxmlformats.org/drawingml/2006/chart" xmlns:r="http://schemas.openxmlformats.org/officeDocument/2006/relationships" r:id="rId5"/>
          </a:graphicData>
        </a:graphic>
      </p:graphicFrame>
      <p:sp>
        <p:nvSpPr>
          <p:cNvPr id="3" name="Chart Placeholder 2">
            <a:extLst>
              <a:ext uri="{FF2B5EF4-FFF2-40B4-BE49-F238E27FC236}">
                <a16:creationId xmlns:a16="http://schemas.microsoft.com/office/drawing/2014/main" id="{30EC099C-4DA8-4E05-9F98-DFB3531DE6B2}"/>
              </a:ext>
            </a:extLst>
          </p:cNvPr>
          <p:cNvSpPr>
            <a:spLocks noGrp="1"/>
          </p:cNvSpPr>
          <p:nvPr>
            <p:ph type="chart" sz="quarter" idx="15"/>
          </p:nvPr>
        </p:nvSpPr>
        <p:spPr/>
      </p:sp>
      <p:pic>
        <p:nvPicPr>
          <p:cNvPr id="4" name="Picture 3" descr="Map&#10;&#10;Description automatically generated">
            <a:extLst>
              <a:ext uri="{FF2B5EF4-FFF2-40B4-BE49-F238E27FC236}">
                <a16:creationId xmlns:a16="http://schemas.microsoft.com/office/drawing/2014/main" id="{7258E203-0B07-4A13-8E2D-DB85D535E6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931" b="5435"/>
          <a:stretch/>
        </p:blipFill>
        <p:spPr>
          <a:xfrm>
            <a:off x="0" y="887814"/>
            <a:ext cx="9144000" cy="5794409"/>
          </a:xfrm>
          <a:prstGeom prst="rect">
            <a:avLst/>
          </a:prstGeom>
        </p:spPr>
      </p:pic>
      <p:pic>
        <p:nvPicPr>
          <p:cNvPr id="5" name="Audio 4">
            <a:hlinkClick r:id="" action="ppaction://media"/>
            <a:extLst>
              <a:ext uri="{FF2B5EF4-FFF2-40B4-BE49-F238E27FC236}">
                <a16:creationId xmlns:a16="http://schemas.microsoft.com/office/drawing/2014/main" id="{4B5D4229-29F2-443A-862E-388E14211D1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937849534"/>
      </p:ext>
    </p:extLst>
  </p:cSld>
  <p:clrMapOvr>
    <a:masterClrMapping/>
  </p:clrMapOvr>
  <mc:AlternateContent xmlns:mc="http://schemas.openxmlformats.org/markup-compatibility/2006">
    <mc:Choice xmlns:p14="http://schemas.microsoft.com/office/powerpoint/2010/main" Requires="p14">
      <p:transition spd="slow" p14:dur="2000" advTm="21070"/>
    </mc:Choice>
    <mc:Fallback>
      <p:transition spd="slow" advTm="21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7"/>
          <p:cNvSpPr txBox="1">
            <a:spLocks/>
          </p:cNvSpPr>
          <p:nvPr/>
        </p:nvSpPr>
        <p:spPr>
          <a:xfrm>
            <a:off x="1468232" y="974224"/>
            <a:ext cx="3341048" cy="511507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rgbClr val="005B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400" dirty="0">
                <a:solidFill>
                  <a:schemeClr val="bg1"/>
                </a:solidFill>
                <a:latin typeface="+mj-lt"/>
              </a:rPr>
              <a:t>Critically endangered ecosystems</a:t>
            </a:r>
          </a:p>
          <a:p>
            <a:endParaRPr lang="en-ZA" sz="2400" dirty="0">
              <a:solidFill>
                <a:schemeClr val="bg1"/>
              </a:solidFill>
              <a:latin typeface="+mj-lt"/>
            </a:endParaRPr>
          </a:p>
          <a:p>
            <a:r>
              <a:rPr lang="en-ZA" sz="2400" dirty="0">
                <a:solidFill>
                  <a:schemeClr val="bg1"/>
                </a:solidFill>
                <a:latin typeface="+mj-lt"/>
              </a:rPr>
              <a:t>Key species</a:t>
            </a:r>
          </a:p>
          <a:p>
            <a:endParaRPr lang="en-ZA" sz="2400" dirty="0">
              <a:solidFill>
                <a:schemeClr val="bg1"/>
              </a:solidFill>
              <a:latin typeface="+mj-lt"/>
            </a:endParaRPr>
          </a:p>
          <a:p>
            <a:r>
              <a:rPr lang="en-ZA" sz="2400" dirty="0">
                <a:solidFill>
                  <a:schemeClr val="bg1"/>
                </a:solidFill>
                <a:latin typeface="+mj-lt"/>
              </a:rPr>
              <a:t>Under-protected and strategic landscapes</a:t>
            </a:r>
          </a:p>
          <a:p>
            <a:endParaRPr lang="en-ZA" sz="2400" dirty="0">
              <a:solidFill>
                <a:schemeClr val="bg1"/>
              </a:solidFill>
              <a:latin typeface="+mj-lt"/>
            </a:endParaRPr>
          </a:p>
          <a:p>
            <a:r>
              <a:rPr lang="en-ZA" sz="2400" dirty="0">
                <a:solidFill>
                  <a:schemeClr val="bg1"/>
                </a:solidFill>
                <a:latin typeface="+mj-lt"/>
              </a:rPr>
              <a:t>Coastal, marine and estuarine ecosystems</a:t>
            </a:r>
          </a:p>
          <a:p>
            <a:endParaRPr lang="en-ZA" sz="2400" dirty="0">
              <a:solidFill>
                <a:schemeClr val="bg1"/>
              </a:solidFill>
              <a:latin typeface="+mj-lt"/>
            </a:endParaRPr>
          </a:p>
          <a:p>
            <a:r>
              <a:rPr lang="en-ZA" sz="2400" dirty="0">
                <a:solidFill>
                  <a:schemeClr val="bg1"/>
                </a:solidFill>
                <a:latin typeface="+mj-lt"/>
              </a:rPr>
              <a:t>Freshwater ecosystems</a:t>
            </a:r>
          </a:p>
        </p:txBody>
      </p:sp>
      <p:sp>
        <p:nvSpPr>
          <p:cNvPr id="22" name="Title 1"/>
          <p:cNvSpPr txBox="1">
            <a:spLocks/>
          </p:cNvSpPr>
          <p:nvPr/>
        </p:nvSpPr>
        <p:spPr>
          <a:xfrm>
            <a:off x="272955" y="143269"/>
            <a:ext cx="4312693" cy="104459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rPr>
              <a:t>WCPAES objectives</a:t>
            </a:r>
            <a:endParaRPr lang="en-ZA" sz="3000" b="1" dirty="0">
              <a:solidFill>
                <a:schemeClr val="bg1"/>
              </a:solidFill>
            </a:endParaRPr>
          </a:p>
        </p:txBody>
      </p:sp>
      <p:grpSp>
        <p:nvGrpSpPr>
          <p:cNvPr id="8" name="Group 7"/>
          <p:cNvGrpSpPr/>
          <p:nvPr/>
        </p:nvGrpSpPr>
        <p:grpSpPr>
          <a:xfrm>
            <a:off x="316562" y="974224"/>
            <a:ext cx="1080000" cy="5318277"/>
            <a:chOff x="316562" y="974224"/>
            <a:chExt cx="1080000" cy="5318277"/>
          </a:xfrm>
        </p:grpSpPr>
        <p:pic>
          <p:nvPicPr>
            <p:cNvPr id="14" name="Picture 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16562" y="2033793"/>
              <a:ext cx="1080000" cy="1080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316562" y="4152931"/>
              <a:ext cx="1080000" cy="1080000"/>
            </a:xfrm>
            <a:prstGeom prst="ellipse">
              <a:avLst/>
            </a:prstGeom>
            <a:blipFill>
              <a:blip r:embed="rId6"/>
              <a:stretch>
                <a:fillRect r="1000" b="-33000"/>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Oval 15"/>
            <p:cNvSpPr/>
            <p:nvPr/>
          </p:nvSpPr>
          <p:spPr>
            <a:xfrm>
              <a:off x="316562" y="5212501"/>
              <a:ext cx="1080000" cy="1080000"/>
            </a:xfrm>
            <a:prstGeom prst="ellipse">
              <a:avLst/>
            </a:prstGeom>
            <a:blipFill dpi="0" rotWithShape="1">
              <a:blip r:embed="rId7"/>
              <a:srcRect/>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7" name="Picture 3"/>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16562" y="3093362"/>
              <a:ext cx="1080000" cy="1080000"/>
            </a:xfrm>
            <a:prstGeom prst="ellipse">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p:cNvPicPr>
            <p:nvPr/>
          </p:nvPicPr>
          <p:blipFill rotWithShape="1">
            <a:blip r:embed="rId9"/>
            <a:srcRect l="6099" t="1176" r="6732" b="-1176"/>
            <a:stretch/>
          </p:blipFill>
          <p:spPr>
            <a:xfrm>
              <a:off x="316562" y="974224"/>
              <a:ext cx="1080000" cy="1080000"/>
            </a:xfrm>
            <a:prstGeom prst="ellipse">
              <a:avLst/>
            </a:prstGeom>
            <a:ln w="19050">
              <a:solidFill>
                <a:schemeClr val="bg1"/>
              </a:solidFill>
            </a:ln>
          </p:spPr>
        </p:pic>
      </p:grpSp>
      <p:sp>
        <p:nvSpPr>
          <p:cNvPr id="9" name="TextBox 8">
            <a:extLst>
              <a:ext uri="{FF2B5EF4-FFF2-40B4-BE49-F238E27FC236}">
                <a16:creationId xmlns:a16="http://schemas.microsoft.com/office/drawing/2014/main" id="{280095F7-6F71-4735-BB6D-F13AA2A13D8F}"/>
              </a:ext>
            </a:extLst>
          </p:cNvPr>
          <p:cNvSpPr txBox="1"/>
          <p:nvPr/>
        </p:nvSpPr>
        <p:spPr>
          <a:xfrm>
            <a:off x="4809280" y="974224"/>
            <a:ext cx="4164391" cy="5355312"/>
          </a:xfrm>
          <a:prstGeom prst="rect">
            <a:avLst/>
          </a:prstGeom>
          <a:noFill/>
        </p:spPr>
        <p:txBody>
          <a:bodyPr wrap="square" rtlCol="0">
            <a:spAutoFit/>
          </a:bodyPr>
          <a:lstStyle/>
          <a:p>
            <a:r>
              <a:rPr lang="en-ZA" dirty="0">
                <a:solidFill>
                  <a:schemeClr val="bg1"/>
                </a:solidFill>
              </a:rPr>
              <a:t>Secured sites in 12 of 15 critically endangered ecosystems</a:t>
            </a:r>
          </a:p>
          <a:p>
            <a:endParaRPr lang="en-ZA" dirty="0">
              <a:solidFill>
                <a:schemeClr val="bg1"/>
              </a:solidFill>
            </a:endParaRPr>
          </a:p>
          <a:p>
            <a:endParaRPr lang="en-ZA" dirty="0">
              <a:solidFill>
                <a:schemeClr val="bg1"/>
              </a:solidFill>
            </a:endParaRPr>
          </a:p>
          <a:p>
            <a:r>
              <a:rPr lang="en-ZA" dirty="0">
                <a:solidFill>
                  <a:schemeClr val="bg1"/>
                </a:solidFill>
              </a:rPr>
              <a:t>Secured habitat of Cape Mountain Zebra, riverine rabbit, endemic fish and butterflies, bird congregation sites and plant hotspots</a:t>
            </a:r>
          </a:p>
          <a:p>
            <a:endParaRPr lang="en-ZA" dirty="0">
              <a:solidFill>
                <a:schemeClr val="bg1"/>
              </a:solidFill>
            </a:endParaRPr>
          </a:p>
          <a:p>
            <a:r>
              <a:rPr lang="en-ZA" dirty="0">
                <a:solidFill>
                  <a:schemeClr val="bg1"/>
                </a:solidFill>
              </a:rPr>
              <a:t>Met full protection level targets for two under-protected ecosystems and one strategic landscape</a:t>
            </a:r>
          </a:p>
          <a:p>
            <a:endParaRPr lang="en-ZA" dirty="0">
              <a:solidFill>
                <a:schemeClr val="bg1"/>
              </a:solidFill>
            </a:endParaRPr>
          </a:p>
          <a:p>
            <a:endParaRPr lang="en-ZA" sz="900" dirty="0">
              <a:solidFill>
                <a:schemeClr val="bg1"/>
              </a:solidFill>
            </a:endParaRPr>
          </a:p>
          <a:p>
            <a:r>
              <a:rPr lang="en-ZA" dirty="0">
                <a:solidFill>
                  <a:schemeClr val="bg1"/>
                </a:solidFill>
              </a:rPr>
              <a:t>CapeNature manages six Marine Protected Areas: ~43000 ha and 116km coastline</a:t>
            </a:r>
          </a:p>
          <a:p>
            <a:endParaRPr lang="en-ZA" dirty="0">
              <a:solidFill>
                <a:schemeClr val="bg1"/>
              </a:solidFill>
            </a:endParaRPr>
          </a:p>
          <a:p>
            <a:endParaRPr lang="en-ZA" dirty="0">
              <a:solidFill>
                <a:schemeClr val="bg1"/>
              </a:solidFill>
            </a:endParaRPr>
          </a:p>
          <a:p>
            <a:r>
              <a:rPr lang="en-ZA" dirty="0">
                <a:solidFill>
                  <a:schemeClr val="bg1"/>
                </a:solidFill>
              </a:rPr>
              <a:t>Secured 14 freshwater ecosystems across five District Municipalities</a:t>
            </a:r>
          </a:p>
        </p:txBody>
      </p:sp>
      <p:sp>
        <p:nvSpPr>
          <p:cNvPr id="33" name="Title 1">
            <a:extLst>
              <a:ext uri="{FF2B5EF4-FFF2-40B4-BE49-F238E27FC236}">
                <a16:creationId xmlns:a16="http://schemas.microsoft.com/office/drawing/2014/main" id="{9D93A377-F54C-4F1C-BECB-7F15A8184BC0}"/>
              </a:ext>
            </a:extLst>
          </p:cNvPr>
          <p:cNvSpPr txBox="1">
            <a:spLocks/>
          </p:cNvSpPr>
          <p:nvPr/>
        </p:nvSpPr>
        <p:spPr>
          <a:xfrm>
            <a:off x="4514745" y="143269"/>
            <a:ext cx="4312693" cy="104459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rPr>
              <a:t>Gains made 2015-2020</a:t>
            </a:r>
            <a:endParaRPr lang="en-ZA" sz="3000" b="1" dirty="0">
              <a:solidFill>
                <a:schemeClr val="bg1"/>
              </a:solidFill>
            </a:endParaRPr>
          </a:p>
        </p:txBody>
      </p:sp>
      <p:cxnSp>
        <p:nvCxnSpPr>
          <p:cNvPr id="11" name="Straight Arrow Connector 10">
            <a:extLst>
              <a:ext uri="{FF2B5EF4-FFF2-40B4-BE49-F238E27FC236}">
                <a16:creationId xmlns:a16="http://schemas.microsoft.com/office/drawing/2014/main" id="{4AF5838B-BCBB-452E-B44B-4B6D69350DFB}"/>
              </a:ext>
            </a:extLst>
          </p:cNvPr>
          <p:cNvCxnSpPr>
            <a:cxnSpLocks/>
          </p:cNvCxnSpPr>
          <p:nvPr/>
        </p:nvCxnSpPr>
        <p:spPr>
          <a:xfrm>
            <a:off x="4257152" y="1187867"/>
            <a:ext cx="515186"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ED3941F-B78D-4323-A516-468E25E6001C}"/>
              </a:ext>
            </a:extLst>
          </p:cNvPr>
          <p:cNvCxnSpPr>
            <a:cxnSpLocks/>
          </p:cNvCxnSpPr>
          <p:nvPr/>
        </p:nvCxnSpPr>
        <p:spPr>
          <a:xfrm>
            <a:off x="3023490" y="2456330"/>
            <a:ext cx="178579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E9F1D7F-10AE-49A9-BBBA-C86EA1576907}"/>
              </a:ext>
            </a:extLst>
          </p:cNvPr>
          <p:cNvCxnSpPr>
            <a:cxnSpLocks/>
          </p:cNvCxnSpPr>
          <p:nvPr/>
        </p:nvCxnSpPr>
        <p:spPr>
          <a:xfrm>
            <a:off x="4294094" y="3325906"/>
            <a:ext cx="515186"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F62D714-CFD5-44DE-9EA9-A84AF5A30EF0}"/>
              </a:ext>
            </a:extLst>
          </p:cNvPr>
          <p:cNvCxnSpPr>
            <a:cxnSpLocks/>
          </p:cNvCxnSpPr>
          <p:nvPr/>
        </p:nvCxnSpPr>
        <p:spPr>
          <a:xfrm>
            <a:off x="4070462" y="4589930"/>
            <a:ext cx="738818"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BA16997-BA95-403F-96DC-633D0C65C7CB}"/>
              </a:ext>
            </a:extLst>
          </p:cNvPr>
          <p:cNvCxnSpPr>
            <a:cxnSpLocks/>
          </p:cNvCxnSpPr>
          <p:nvPr/>
        </p:nvCxnSpPr>
        <p:spPr>
          <a:xfrm>
            <a:off x="4514745" y="5844989"/>
            <a:ext cx="29453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id="{90021F43-B0C6-49D7-A00A-ABD5EF7E88C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14947698"/>
      </p:ext>
    </p:extLst>
  </p:cSld>
  <p:clrMapOvr>
    <a:masterClrMapping/>
  </p:clrMapOvr>
  <mc:AlternateContent xmlns:mc="http://schemas.openxmlformats.org/markup-compatibility/2006">
    <mc:Choice xmlns:p14="http://schemas.microsoft.com/office/powerpoint/2010/main" Requires="p14">
      <p:transition spd="slow" p14:dur="2000" advTm="19770"/>
    </mc:Choice>
    <mc:Fallback>
      <p:transition spd="slow" advTm="19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72955" y="143269"/>
            <a:ext cx="8625385" cy="104459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3000" b="1" dirty="0">
              <a:solidFill>
                <a:srgbClr val="005B7F"/>
              </a:solidFill>
            </a:endParaRPr>
          </a:p>
        </p:txBody>
      </p:sp>
      <p:sp>
        <p:nvSpPr>
          <p:cNvPr id="29" name="Rectangle 28"/>
          <p:cNvSpPr/>
          <p:nvPr/>
        </p:nvSpPr>
        <p:spPr>
          <a:xfrm>
            <a:off x="327596" y="1374405"/>
            <a:ext cx="3800268" cy="4616648"/>
          </a:xfrm>
          <a:prstGeom prst="rect">
            <a:avLst/>
          </a:prstGeom>
        </p:spPr>
        <p:txBody>
          <a:bodyPr wrap="square">
            <a:spAutoFit/>
          </a:bodyPr>
          <a:lstStyle/>
          <a:p>
            <a:pPr marL="342900" indent="-342900">
              <a:lnSpc>
                <a:spcPct val="300000"/>
              </a:lnSpc>
              <a:spcBef>
                <a:spcPts val="600"/>
              </a:spcBef>
              <a:spcAft>
                <a:spcPts val="600"/>
              </a:spcAft>
              <a:buFont typeface="+mj-lt"/>
              <a:buAutoNum type="arabicPeriod"/>
            </a:pPr>
            <a:r>
              <a:rPr lang="en-ZA" sz="2800" b="1" dirty="0">
                <a:solidFill>
                  <a:srgbClr val="AED242"/>
                </a:solidFill>
              </a:rPr>
              <a:t>Stewardship</a:t>
            </a:r>
          </a:p>
          <a:p>
            <a:pPr marL="342900" indent="-342900">
              <a:lnSpc>
                <a:spcPct val="300000"/>
              </a:lnSpc>
              <a:spcBef>
                <a:spcPts val="600"/>
              </a:spcBef>
              <a:spcAft>
                <a:spcPts val="600"/>
              </a:spcAft>
              <a:buFont typeface="+mj-lt"/>
              <a:buAutoNum type="arabicPeriod"/>
            </a:pPr>
            <a:r>
              <a:rPr lang="en-ZA" sz="2000" dirty="0">
                <a:solidFill>
                  <a:schemeClr val="bg1"/>
                </a:solidFill>
              </a:rPr>
              <a:t>Regularisation</a:t>
            </a:r>
          </a:p>
          <a:p>
            <a:pPr marL="342900" indent="-342900">
              <a:lnSpc>
                <a:spcPct val="300000"/>
              </a:lnSpc>
              <a:spcBef>
                <a:spcPts val="600"/>
              </a:spcBef>
              <a:spcAft>
                <a:spcPts val="600"/>
              </a:spcAft>
              <a:buFont typeface="+mj-lt"/>
              <a:buAutoNum type="arabicPeriod"/>
            </a:pPr>
            <a:r>
              <a:rPr lang="en-ZA" sz="2000" dirty="0">
                <a:solidFill>
                  <a:schemeClr val="bg1"/>
                </a:solidFill>
              </a:rPr>
              <a:t>State land</a:t>
            </a:r>
          </a:p>
          <a:p>
            <a:pPr marL="342900" indent="-342900">
              <a:lnSpc>
                <a:spcPct val="300000"/>
              </a:lnSpc>
              <a:spcBef>
                <a:spcPts val="600"/>
              </a:spcBef>
              <a:spcAft>
                <a:spcPts val="600"/>
              </a:spcAft>
              <a:buFont typeface="+mj-lt"/>
              <a:buAutoNum type="arabicPeriod"/>
            </a:pPr>
            <a:r>
              <a:rPr lang="en-ZA" sz="2000" dirty="0">
                <a:solidFill>
                  <a:schemeClr val="bg1"/>
                </a:solidFill>
              </a:rPr>
              <a:t>Purchase/donation</a:t>
            </a:r>
          </a:p>
        </p:txBody>
      </p:sp>
      <p:grpSp>
        <p:nvGrpSpPr>
          <p:cNvPr id="8" name="Group 7"/>
          <p:cNvGrpSpPr/>
          <p:nvPr/>
        </p:nvGrpSpPr>
        <p:grpSpPr>
          <a:xfrm>
            <a:off x="4659086" y="454047"/>
            <a:ext cx="4251089" cy="5537006"/>
            <a:chOff x="4654756" y="454047"/>
            <a:chExt cx="4251089" cy="5537006"/>
          </a:xfrm>
        </p:grpSpPr>
        <p:sp>
          <p:nvSpPr>
            <p:cNvPr id="4" name="Rounded Rectangle 3"/>
            <p:cNvSpPr/>
            <p:nvPr/>
          </p:nvSpPr>
          <p:spPr>
            <a:xfrm>
              <a:off x="5735683" y="454048"/>
              <a:ext cx="3055620" cy="88156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rgbClr val="005B7F"/>
                  </a:solidFill>
                </a:rPr>
                <a:t>Nature Reserve</a:t>
              </a:r>
            </a:p>
            <a:p>
              <a:pPr algn="ctr"/>
              <a:r>
                <a:rPr lang="en-ZA" sz="1600" dirty="0">
                  <a:solidFill>
                    <a:srgbClr val="005B7F"/>
                  </a:solidFill>
                </a:rPr>
                <a:t>Declared as per S23 of NEM:PAA</a:t>
              </a:r>
            </a:p>
          </p:txBody>
        </p:sp>
        <p:sp>
          <p:nvSpPr>
            <p:cNvPr id="9" name="Rounded Rectangle 8"/>
            <p:cNvSpPr/>
            <p:nvPr/>
          </p:nvSpPr>
          <p:spPr>
            <a:xfrm>
              <a:off x="5664231" y="1606401"/>
              <a:ext cx="1566211" cy="2618608"/>
            </a:xfrm>
            <a:prstGeom prst="roundRect">
              <a:avLst/>
            </a:prstGeom>
            <a:solidFill>
              <a:srgbClr val="AED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rgbClr val="005B7F"/>
                  </a:solidFill>
                </a:rPr>
                <a:t>Biodiversity Agreement</a:t>
              </a:r>
            </a:p>
            <a:p>
              <a:pPr algn="ctr"/>
              <a:r>
                <a:rPr lang="en-ZA" sz="1600" dirty="0">
                  <a:solidFill>
                    <a:srgbClr val="005B7F"/>
                  </a:solidFill>
                </a:rPr>
                <a:t>between CapeNature and landowner</a:t>
              </a:r>
            </a:p>
          </p:txBody>
        </p:sp>
        <p:sp>
          <p:nvSpPr>
            <p:cNvPr id="11" name="Rounded Rectangle 10"/>
            <p:cNvSpPr/>
            <p:nvPr/>
          </p:nvSpPr>
          <p:spPr>
            <a:xfrm>
              <a:off x="7249845" y="1606401"/>
              <a:ext cx="1656000" cy="261860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rgbClr val="005B7F"/>
                  </a:solidFill>
                </a:rPr>
                <a:t>Protected Environment</a:t>
              </a:r>
            </a:p>
            <a:p>
              <a:pPr algn="ctr"/>
              <a:r>
                <a:rPr lang="en-ZA" sz="1600" dirty="0">
                  <a:solidFill>
                    <a:srgbClr val="005B7F"/>
                  </a:solidFill>
                </a:rPr>
                <a:t>Declared as per S28 of NEM:PAA</a:t>
              </a:r>
            </a:p>
          </p:txBody>
        </p:sp>
        <p:sp>
          <p:nvSpPr>
            <p:cNvPr id="12" name="Rounded Rectangle 11"/>
            <p:cNvSpPr/>
            <p:nvPr/>
          </p:nvSpPr>
          <p:spPr>
            <a:xfrm>
              <a:off x="5735683" y="4495800"/>
              <a:ext cx="3055620" cy="1495253"/>
            </a:xfrm>
            <a:prstGeom prst="roundRect">
              <a:avLst/>
            </a:prstGeom>
            <a:solidFill>
              <a:srgbClr val="AED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rgbClr val="005B7F"/>
                  </a:solidFill>
                </a:rPr>
                <a:t>Biodiversity Partnerships</a:t>
              </a:r>
            </a:p>
            <a:p>
              <a:pPr algn="ctr"/>
              <a:r>
                <a:rPr lang="en-ZA" sz="1600" dirty="0">
                  <a:solidFill>
                    <a:srgbClr val="005B7F"/>
                  </a:solidFill>
                </a:rPr>
                <a:t>Single area, property or multiple properties. Incl. Natural Heritage Sites and Conservancies</a:t>
              </a:r>
            </a:p>
          </p:txBody>
        </p:sp>
        <p:sp>
          <p:nvSpPr>
            <p:cNvPr id="7" name="Up Arrow 6"/>
            <p:cNvSpPr/>
            <p:nvPr/>
          </p:nvSpPr>
          <p:spPr>
            <a:xfrm>
              <a:off x="4654756" y="454047"/>
              <a:ext cx="1059540" cy="5537005"/>
            </a:xfrm>
            <a:prstGeom prst="upArrow">
              <a:avLst>
                <a:gd name="adj1" fmla="val 50000"/>
                <a:gd name="adj2" fmla="val 41453"/>
              </a:avLst>
            </a:prstGeom>
            <a:solidFill>
              <a:srgbClr val="AED24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1600" dirty="0">
                  <a:solidFill>
                    <a:srgbClr val="005B7F"/>
                  </a:solidFill>
                </a:rPr>
                <a:t>Increasing support from CapeNature</a:t>
              </a:r>
            </a:p>
            <a:p>
              <a:pPr algn="ctr"/>
              <a:r>
                <a:rPr lang="en-ZA" sz="1600" dirty="0">
                  <a:solidFill>
                    <a:srgbClr val="005B7F"/>
                  </a:solidFill>
                </a:rPr>
                <a:t>and commitment to conservation</a:t>
              </a:r>
            </a:p>
          </p:txBody>
        </p:sp>
      </p:grpSp>
      <p:sp>
        <p:nvSpPr>
          <p:cNvPr id="17" name="Text Placeholder 26">
            <a:extLst>
              <a:ext uri="{FF2B5EF4-FFF2-40B4-BE49-F238E27FC236}">
                <a16:creationId xmlns:a16="http://schemas.microsoft.com/office/drawing/2014/main" id="{C45FAA59-23BB-4FD1-9CD5-C6B5C7247BDA}"/>
              </a:ext>
            </a:extLst>
          </p:cNvPr>
          <p:cNvSpPr txBox="1">
            <a:spLocks/>
          </p:cNvSpPr>
          <p:nvPr/>
        </p:nvSpPr>
        <p:spPr>
          <a:xfrm>
            <a:off x="327596" y="435436"/>
            <a:ext cx="3800268" cy="94979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600" b="0" i="0" kern="1200" cap="all" spc="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3000" b="1" cap="none"/>
              <a:t>Mechanisms to achieve goals</a:t>
            </a:r>
            <a:endParaRPr lang="en-ZA" sz="3000" b="1" cap="none" dirty="0"/>
          </a:p>
        </p:txBody>
      </p:sp>
      <p:pic>
        <p:nvPicPr>
          <p:cNvPr id="3" name="Audio 2">
            <a:hlinkClick r:id="" action="ppaction://media"/>
            <a:extLst>
              <a:ext uri="{FF2B5EF4-FFF2-40B4-BE49-F238E27FC236}">
                <a16:creationId xmlns:a16="http://schemas.microsoft.com/office/drawing/2014/main" id="{9C834B41-3222-476A-BEAD-6ECDC68942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200783387"/>
      </p:ext>
    </p:extLst>
  </p:cSld>
  <p:clrMapOvr>
    <a:masterClrMapping/>
  </p:clrMapOvr>
  <mc:AlternateContent xmlns:mc="http://schemas.openxmlformats.org/markup-compatibility/2006">
    <mc:Choice xmlns:p14="http://schemas.microsoft.com/office/powerpoint/2010/main" Requires="p14">
      <p:transition spd="slow" p14:dur="2000" advTm="10544"/>
    </mc:Choice>
    <mc:Fallback>
      <p:transition spd="slow" advTm="105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647056" y="1293291"/>
            <a:ext cx="7887344" cy="4149566"/>
            <a:chOff x="647056" y="1127638"/>
            <a:chExt cx="7916373" cy="3992364"/>
          </a:xfrm>
        </p:grpSpPr>
        <p:graphicFrame>
          <p:nvGraphicFramePr>
            <p:cNvPr id="8" name="Diagram 7"/>
            <p:cNvGraphicFramePr/>
            <p:nvPr/>
          </p:nvGraphicFramePr>
          <p:xfrm>
            <a:off x="647056" y="1127638"/>
            <a:ext cx="3765287" cy="39923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 8"/>
            <p:cNvGraphicFramePr/>
            <p:nvPr/>
          </p:nvGraphicFramePr>
          <p:xfrm>
            <a:off x="4775200" y="1127638"/>
            <a:ext cx="3788229" cy="399236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cxnSp>
          <p:nvCxnSpPr>
            <p:cNvPr id="10" name="Elbow Connector 9"/>
            <p:cNvCxnSpPr/>
            <p:nvPr/>
          </p:nvCxnSpPr>
          <p:spPr>
            <a:xfrm rot="5400000" flipH="1" flipV="1">
              <a:off x="2603325" y="1054012"/>
              <a:ext cx="3992364" cy="4139615"/>
            </a:xfrm>
            <a:prstGeom prst="bentConnector5">
              <a:avLst>
                <a:gd name="adj1" fmla="val -4011"/>
                <a:gd name="adj2" fmla="val 49862"/>
                <a:gd name="adj3" fmla="val 114262"/>
              </a:avLst>
            </a:prstGeom>
            <a:ln w="152400">
              <a:solidFill>
                <a:srgbClr val="CAE454"/>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6" name="Text Placeholder 2"/>
          <p:cNvSpPr>
            <a:spLocks noGrp="1"/>
          </p:cNvSpPr>
          <p:nvPr>
            <p:ph type="body" sz="quarter" idx="11"/>
          </p:nvPr>
        </p:nvSpPr>
        <p:spPr>
          <a:xfrm>
            <a:off x="638629" y="280002"/>
            <a:ext cx="3875313" cy="1126658"/>
          </a:xfrm>
        </p:spPr>
        <p:txBody>
          <a:bodyPr anchor="ctr"/>
          <a:lstStyle/>
          <a:p>
            <a:r>
              <a:rPr lang="en-ZA" dirty="0"/>
              <a:t>Stewardship process</a:t>
            </a:r>
          </a:p>
        </p:txBody>
      </p:sp>
      <p:pic>
        <p:nvPicPr>
          <p:cNvPr id="5" name="Audio 4">
            <a:hlinkClick r:id="" action="ppaction://media"/>
            <a:extLst>
              <a:ext uri="{FF2B5EF4-FFF2-40B4-BE49-F238E27FC236}">
                <a16:creationId xmlns:a16="http://schemas.microsoft.com/office/drawing/2014/main" id="{46E32138-73E0-4DEF-B928-547E2811739B}"/>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860268311"/>
      </p:ext>
    </p:extLst>
  </p:cSld>
  <p:clrMapOvr>
    <a:masterClrMapping/>
  </p:clrMapOvr>
  <mc:AlternateContent xmlns:mc="http://schemas.openxmlformats.org/markup-compatibility/2006">
    <mc:Choice xmlns:p14="http://schemas.microsoft.com/office/powerpoint/2010/main" Requires="p14">
      <p:transition spd="slow" p14:dur="2000" advTm="41052"/>
    </mc:Choice>
    <mc:Fallback>
      <p:transition spd="slow" advTm="410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17AD95-4094-4E17-BBD6-6BB7473E3137}"/>
              </a:ext>
            </a:extLst>
          </p:cNvPr>
          <p:cNvSpPr>
            <a:spLocks noGrp="1"/>
          </p:cNvSpPr>
          <p:nvPr>
            <p:ph type="body" idx="3"/>
          </p:nvPr>
        </p:nvSpPr>
        <p:spPr>
          <a:xfrm>
            <a:off x="5084829" y="575984"/>
            <a:ext cx="3885009" cy="5479211"/>
          </a:xfrm>
        </p:spPr>
        <p:txBody>
          <a:bodyPr anchor="ctr"/>
          <a:lstStyle/>
          <a:p>
            <a:r>
              <a:rPr lang="en-ZA" sz="2800" dirty="0"/>
              <a:t>The 2021 Annual Provincial Target of 5000ha already reached:  </a:t>
            </a:r>
          </a:p>
          <a:p>
            <a:pPr marL="685800" indent="-457200">
              <a:buFont typeface="Arial" panose="020B0604020202020204" pitchFamily="34" charset="0"/>
              <a:buChar char="•"/>
            </a:pPr>
            <a:r>
              <a:rPr lang="en-ZA" sz="2800" dirty="0" err="1"/>
              <a:t>Lettas</a:t>
            </a:r>
            <a:r>
              <a:rPr lang="en-ZA" sz="2800" dirty="0"/>
              <a:t> Kraal Nature Reserve 6900ha</a:t>
            </a:r>
          </a:p>
          <a:p>
            <a:pPr marL="685800" indent="-457200">
              <a:buFont typeface="Arial" panose="020B0604020202020204" pitchFamily="34" charset="0"/>
              <a:buChar char="•"/>
            </a:pPr>
            <a:r>
              <a:rPr lang="en-ZA" sz="2800" dirty="0" err="1"/>
              <a:t>Silflay</a:t>
            </a:r>
            <a:r>
              <a:rPr lang="en-ZA" sz="2800" dirty="0"/>
              <a:t> Nature Reserve 1280ha</a:t>
            </a:r>
          </a:p>
        </p:txBody>
      </p:sp>
      <p:pic>
        <p:nvPicPr>
          <p:cNvPr id="8" name="Picture Placeholder 7" descr="A picture containing mountain, outdoor, sky, nature&#10;&#10;Description automatically generated">
            <a:extLst>
              <a:ext uri="{FF2B5EF4-FFF2-40B4-BE49-F238E27FC236}">
                <a16:creationId xmlns:a16="http://schemas.microsoft.com/office/drawing/2014/main" id="{B7F01F79-1675-4610-99A0-0CA853622E48}"/>
              </a:ext>
            </a:extLst>
          </p:cNvPr>
          <p:cNvPicPr>
            <a:picLocks noGrp="1" noChangeAspect="1"/>
          </p:cNvPicPr>
          <p:nvPr>
            <p:ph type="pic" idx="2"/>
          </p:nvPr>
        </p:nvPicPr>
        <p:blipFill>
          <a:blip r:embed="rId5">
            <a:extLst>
              <a:ext uri="{28A0092B-C50C-407E-A947-70E740481C1C}">
                <a14:useLocalDpi xmlns:a14="http://schemas.microsoft.com/office/drawing/2010/main" val="0"/>
              </a:ext>
            </a:extLst>
          </a:blip>
          <a:srcRect l="21466" r="21466"/>
          <a:stretch>
            <a:fillRect/>
          </a:stretch>
        </p:blipFill>
        <p:spPr/>
      </p:pic>
      <p:pic>
        <p:nvPicPr>
          <p:cNvPr id="3" name="Audio 2">
            <a:hlinkClick r:id="" action="ppaction://media"/>
            <a:extLst>
              <a:ext uri="{FF2B5EF4-FFF2-40B4-BE49-F238E27FC236}">
                <a16:creationId xmlns:a16="http://schemas.microsoft.com/office/drawing/2014/main" id="{B2CFA4E3-6E39-4926-BBF8-214AD64569E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427048189"/>
      </p:ext>
    </p:extLst>
  </p:cSld>
  <p:clrMapOvr>
    <a:masterClrMapping/>
  </p:clrMapOvr>
  <mc:AlternateContent xmlns:mc="http://schemas.openxmlformats.org/markup-compatibility/2006">
    <mc:Choice xmlns:p14="http://schemas.microsoft.com/office/powerpoint/2010/main" Requires="p14">
      <p:transition spd="slow" p14:dur="2000" advTm="27608"/>
    </mc:Choice>
    <mc:Fallback>
      <p:transition spd="slow" advTm="276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white background maximise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peNature font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eNature 20years presentation" id="{EA9FDC9C-8448-4845-A389-87C524DAF9A6}" vid="{4444CBD3-B766-47FF-BCAA-CF053D18A1B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ULL PHOTO">
  <a:themeElements>
    <a:clrScheme name="CapeNature chart">
      <a:dk1>
        <a:sysClr val="windowText" lastClr="000000"/>
      </a:dk1>
      <a:lt1>
        <a:srgbClr val="FFFFFF"/>
      </a:lt1>
      <a:dk2>
        <a:srgbClr val="44546A"/>
      </a:dk2>
      <a:lt2>
        <a:srgbClr val="FFFFFF"/>
      </a:lt2>
      <a:accent1>
        <a:srgbClr val="92AE2A"/>
      </a:accent1>
      <a:accent2>
        <a:srgbClr val="ED7D31"/>
      </a:accent2>
      <a:accent3>
        <a:srgbClr val="005B7F"/>
      </a:accent3>
      <a:accent4>
        <a:srgbClr val="FFC000"/>
      </a:accent4>
      <a:accent5>
        <a:srgbClr val="4472C4"/>
      </a:accent5>
      <a:accent6>
        <a:srgbClr val="70AD47"/>
      </a:accent6>
      <a:hlink>
        <a:srgbClr val="0563C1"/>
      </a:hlink>
      <a:folHlink>
        <a:srgbClr val="954F72"/>
      </a:folHlink>
    </a:clrScheme>
    <a:fontScheme name="CapeNature font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eNature 20years presentation" id="{EA9FDC9C-8448-4845-A389-87C524DAF9A6}" vid="{C27CF9D5-2F15-40BB-A046-62F78AD172D3}"/>
    </a:ext>
  </a:extLst>
</a:theme>
</file>

<file path=ppt/theme/theme3.xml><?xml version="1.0" encoding="utf-8"?>
<a:theme xmlns:a="http://schemas.openxmlformats.org/drawingml/2006/main" name="White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peNature font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eNature 20years presentation" id="{EA9FDC9C-8448-4845-A389-87C524DAF9A6}" vid="{70F70FE3-3387-4EA6-BE6A-2F93DDD488A6}"/>
    </a:ext>
  </a:extLst>
</a:theme>
</file>

<file path=ppt/theme/theme4.xml><?xml version="1.0" encoding="utf-8"?>
<a:theme xmlns:a="http://schemas.openxmlformats.org/drawingml/2006/main" name="GREEN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peNature font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eNature 20years presentation" id="{EA9FDC9C-8448-4845-A389-87C524DAF9A6}" vid="{65548CFC-DA5B-4971-8589-DE3F06A63486}"/>
    </a:ext>
  </a:extLst>
</a:theme>
</file>

<file path=ppt/theme/theme5.xml><?xml version="1.0" encoding="utf-8"?>
<a:theme xmlns:a="http://schemas.openxmlformats.org/drawingml/2006/main" name="dark blue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peNature font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eNature 20years presentation" id="{EA9FDC9C-8448-4845-A389-87C524DAF9A6}" vid="{F7587D5F-A1A3-44EF-9801-E52EC5D1F795}"/>
    </a:ext>
  </a:extLst>
</a:theme>
</file>

<file path=ppt/theme/theme6.xml><?xml version="1.0" encoding="utf-8"?>
<a:theme xmlns:a="http://schemas.openxmlformats.org/drawingml/2006/main" name="blue white spli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peNature font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eNature 20years presentation" id="{EA9FDC9C-8448-4845-A389-87C524DAF9A6}" vid="{D0FB1C4C-FE02-41A4-B04F-7B64A2DCD074}"/>
    </a:ext>
  </a:extLst>
</a:theme>
</file>

<file path=ppt/theme/theme7.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peNature font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eNature 20years presentation" id="{EA9FDC9C-8448-4845-A389-87C524DAF9A6}" vid="{D97EFE4A-D413-4372-9B1B-66F2A32D4AFA}"/>
    </a:ext>
  </a:extLst>
</a:theme>
</file>

<file path=ppt/theme/theme8.xml><?xml version="1.0" encoding="utf-8"?>
<a:theme xmlns:a="http://schemas.openxmlformats.org/drawingml/2006/main" name="Thank yo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peNature font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eNature 20years presentation" id="{EA9FDC9C-8448-4845-A389-87C524DAF9A6}" vid="{E419DAFC-C67C-412D-A71C-983EAFF4C40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CapeNature 20years presentation</Template>
  <TotalTime>445</TotalTime>
  <Words>792</Words>
  <Application>Microsoft Office PowerPoint</Application>
  <PresentationFormat>On-screen Show (4:3)</PresentationFormat>
  <Paragraphs>121</Paragraphs>
  <Slides>10</Slides>
  <Notes>9</Notes>
  <HiddenSlides>0</HiddenSlides>
  <MMClips>10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10</vt:i4>
      </vt:variant>
    </vt:vector>
  </HeadingPairs>
  <TitlesOfParts>
    <vt:vector size="23" baseType="lpstr">
      <vt:lpstr>Arial</vt:lpstr>
      <vt:lpstr>Calibri</vt:lpstr>
      <vt:lpstr>Gill Sans</vt:lpstr>
      <vt:lpstr>Gill Sans MT</vt:lpstr>
      <vt:lpstr>Wingdings</vt:lpstr>
      <vt:lpstr>white background maximised</vt:lpstr>
      <vt:lpstr>FULL PHOTO</vt:lpstr>
      <vt:lpstr>White background</vt:lpstr>
      <vt:lpstr>GREEN BACKGROUND</vt:lpstr>
      <vt:lpstr>dark blue background</vt:lpstr>
      <vt:lpstr>blue white split</vt:lpstr>
      <vt:lpstr>Title slide</vt:lpstr>
      <vt:lpstr>Thank you</vt:lpstr>
      <vt:lpstr>Western Cape  Protected Area Expansion Strategy  2021-2025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here</dc:title>
  <dc:creator>Jamie Ross</dc:creator>
  <cp:lastModifiedBy>Philippa Huntly</cp:lastModifiedBy>
  <cp:revision>18</cp:revision>
  <cp:lastPrinted>2019-02-26T14:00:47Z</cp:lastPrinted>
  <dcterms:created xsi:type="dcterms:W3CDTF">2020-01-16T13:31:39Z</dcterms:created>
  <dcterms:modified xsi:type="dcterms:W3CDTF">2021-08-17T07:30:54Z</dcterms:modified>
</cp:coreProperties>
</file>