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theme/theme7.xml" ContentType="application/vnd.openxmlformats-officedocument.theme+xml"/>
  <Override PartName="/ppt/slideLayouts/slideLayout1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  <p:sldMasterId id="2147483725" r:id="rId2"/>
    <p:sldMasterId id="2147483719" r:id="rId3"/>
    <p:sldMasterId id="2147483690" r:id="rId4"/>
    <p:sldMasterId id="2147483678" r:id="rId5"/>
    <p:sldMasterId id="2147483738" r:id="rId6"/>
    <p:sldMasterId id="2147483716" r:id="rId7"/>
    <p:sldMasterId id="2147483714" r:id="rId8"/>
  </p:sldMasterIdLst>
  <p:handoutMasterIdLst>
    <p:handoutMasterId r:id="rId22"/>
  </p:handoutMasterIdLst>
  <p:sldIdLst>
    <p:sldId id="263" r:id="rId9"/>
    <p:sldId id="257" r:id="rId10"/>
    <p:sldId id="281" r:id="rId11"/>
    <p:sldId id="285" r:id="rId12"/>
    <p:sldId id="282" r:id="rId13"/>
    <p:sldId id="283" r:id="rId14"/>
    <p:sldId id="284" r:id="rId15"/>
    <p:sldId id="290" r:id="rId16"/>
    <p:sldId id="289" r:id="rId17"/>
    <p:sldId id="286" r:id="rId18"/>
    <p:sldId id="287" r:id="rId19"/>
    <p:sldId id="288" r:id="rId20"/>
    <p:sldId id="261" r:id="rId21"/>
  </p:sldIdLst>
  <p:sldSz cx="9144000" cy="6858000" type="screen4x3"/>
  <p:notesSz cx="6797675" cy="9926638"/>
  <p:custDataLst>
    <p:tags r:id="rId2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671"/>
    <a:srgbClr val="005B7F"/>
    <a:srgbClr val="AED242"/>
    <a:srgbClr val="299DCC"/>
    <a:srgbClr val="649C2C"/>
    <a:srgbClr val="A3C42A"/>
    <a:srgbClr val="2181A7"/>
    <a:srgbClr val="CAE454"/>
    <a:srgbClr val="B3D335"/>
    <a:srgbClr val="298B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63" autoAdjust="0"/>
    <p:restoredTop sz="94660"/>
  </p:normalViewPr>
  <p:slideViewPr>
    <p:cSldViewPr snapToGrid="0">
      <p:cViewPr varScale="1">
        <p:scale>
          <a:sx n="89" d="100"/>
          <a:sy n="89" d="100"/>
        </p:scale>
        <p:origin x="13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97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ags" Target="tags/tag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4F66B-E2FF-47D9-A582-FFAA0E317C91}" type="datetimeFigureOut">
              <a:rPr lang="en-ZA" smtClean="0"/>
              <a:t>2021/09/30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AAFCA-0693-40E7-AB2B-09A5AA2291D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48664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s left green panel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905286" y="0"/>
            <a:ext cx="4238714" cy="6229885"/>
          </a:xfrm>
          <a:prstGeom prst="rect">
            <a:avLst/>
          </a:prstGeom>
          <a:solidFill>
            <a:srgbClr val="AED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45274" y="154522"/>
            <a:ext cx="4623275" cy="295614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5B7F"/>
                </a:solidFill>
              </a:defRPr>
            </a:lvl1pPr>
          </a:lstStyle>
          <a:p>
            <a:r>
              <a:rPr lang="en-US"/>
              <a:t>Click to add photo</a:t>
            </a:r>
            <a:endParaRPr lang="en-ZA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258991" y="1575356"/>
            <a:ext cx="3589234" cy="108473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 cap="all" baseline="0">
                <a:solidFill>
                  <a:srgbClr val="005B7F"/>
                </a:solidFill>
              </a:defRPr>
            </a:lvl1pPr>
          </a:lstStyle>
          <a:p>
            <a:pPr lvl="0"/>
            <a:r>
              <a:rPr lang="en-US"/>
              <a:t>Edit subtitle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258991" y="254364"/>
            <a:ext cx="3589234" cy="11556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3000" b="1" baseline="0">
                <a:solidFill>
                  <a:srgbClr val="005B7F"/>
                </a:solidFill>
              </a:defRPr>
            </a:lvl1pPr>
          </a:lstStyle>
          <a:p>
            <a:pPr lvl="0"/>
            <a:r>
              <a:rPr lang="en-US"/>
              <a:t>Edit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258991" y="2816335"/>
            <a:ext cx="3600000" cy="32388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05B7F"/>
                </a:solidFill>
              </a:defRPr>
            </a:lvl1pPr>
          </a:lstStyle>
          <a:p>
            <a:pPr lvl="0"/>
            <a:r>
              <a:rPr lang="en-US"/>
              <a:t>Edit paragraph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145274" y="3255221"/>
            <a:ext cx="4623275" cy="295614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5B7F"/>
                </a:solidFill>
              </a:defRPr>
            </a:lvl1pPr>
          </a:lstStyle>
          <a:p>
            <a:r>
              <a:rPr lang="en-US"/>
              <a:t>Click to add photo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3080313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79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whit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973652" y="1482403"/>
            <a:ext cx="3529413" cy="108473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 cap="all" baseline="0">
                <a:solidFill>
                  <a:srgbClr val="005B7F"/>
                </a:solidFill>
              </a:defRPr>
            </a:lvl1pPr>
          </a:lstStyle>
          <a:p>
            <a:pPr lvl="0"/>
            <a:r>
              <a:rPr lang="en-US"/>
              <a:t>Edit subtitle</a:t>
            </a:r>
          </a:p>
        </p:txBody>
      </p:sp>
      <p:sp>
        <p:nvSpPr>
          <p:cNvPr id="3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973652" y="288058"/>
            <a:ext cx="7733944" cy="1126658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3000" b="1" baseline="0">
                <a:solidFill>
                  <a:srgbClr val="005B7F"/>
                </a:solidFill>
              </a:defRPr>
            </a:lvl1pPr>
          </a:lstStyle>
          <a:p>
            <a:pPr lvl="0"/>
            <a:r>
              <a:rPr lang="en-US"/>
              <a:t>Edit title</a:t>
            </a:r>
          </a:p>
        </p:txBody>
      </p:sp>
      <p:sp>
        <p:nvSpPr>
          <p:cNvPr id="4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973652" y="3175713"/>
            <a:ext cx="3461047" cy="2707341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005B7F"/>
                </a:solidFill>
              </a:defRPr>
            </a:lvl1pPr>
          </a:lstStyle>
          <a:p>
            <a:pPr lvl="0"/>
            <a:r>
              <a:rPr lang="en-US"/>
              <a:t>Edit bullet points</a:t>
            </a:r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3" hasCustomPrompt="1"/>
          </p:nvPr>
        </p:nvSpPr>
        <p:spPr>
          <a:xfrm>
            <a:off x="330199" y="1672046"/>
            <a:ext cx="3789363" cy="4110264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AED242"/>
                </a:solidFill>
              </a:defRPr>
            </a:lvl1pPr>
          </a:lstStyle>
          <a:p>
            <a:r>
              <a:rPr lang="en-US"/>
              <a:t>Click to add chart</a:t>
            </a:r>
          </a:p>
          <a:p>
            <a:endParaRPr lang="en-ZA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27596" y="424610"/>
            <a:ext cx="3800268" cy="949795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b="0" i="0" cap="all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heading of graphic</a:t>
            </a:r>
          </a:p>
        </p:txBody>
      </p:sp>
    </p:spTree>
    <p:extLst>
      <p:ext uri="{BB962C8B-B14F-4D97-AF65-F5344CB8AC3E}">
        <p14:creationId xmlns:p14="http://schemas.microsoft.com/office/powerpoint/2010/main" val="345809457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0415" y="1801906"/>
            <a:ext cx="5460763" cy="1924800"/>
          </a:xfrm>
          <a:prstGeom prst="rect">
            <a:avLst/>
          </a:prstGeom>
        </p:spPr>
        <p:txBody>
          <a:bodyPr anchor="b"/>
          <a:lstStyle>
            <a:lvl1pPr algn="l">
              <a:defRPr sz="3000" b="1" i="0" baseline="0">
                <a:solidFill>
                  <a:srgbClr val="005B7F"/>
                </a:solidFill>
              </a:defRPr>
            </a:lvl1pPr>
          </a:lstStyle>
          <a:p>
            <a:r>
              <a:rPr lang="en-US"/>
              <a:t>Edit 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90415" y="4369581"/>
            <a:ext cx="5452217" cy="3496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cap="all" spc="100" baseline="0">
                <a:solidFill>
                  <a:srgbClr val="005B7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edit PRESENTER NAME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90415" y="4821756"/>
            <a:ext cx="5441203" cy="493432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600" spc="100" baseline="0">
                <a:solidFill>
                  <a:srgbClr val="005B7F"/>
                </a:solidFill>
              </a:defRPr>
            </a:lvl1pPr>
          </a:lstStyle>
          <a:p>
            <a:pPr lvl="0"/>
            <a:r>
              <a:rPr lang="en-US"/>
              <a:t>Edit job title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175">
            <a:solidFill>
              <a:srgbClr val="005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6587927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867676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hoto left green panel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905286" y="1"/>
            <a:ext cx="4238714" cy="6238430"/>
          </a:xfrm>
          <a:prstGeom prst="rect">
            <a:avLst/>
          </a:prstGeom>
          <a:solidFill>
            <a:srgbClr val="AED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45274" y="154522"/>
            <a:ext cx="4623275" cy="607536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5B7F"/>
                </a:solidFill>
              </a:defRPr>
            </a:lvl1pPr>
          </a:lstStyle>
          <a:p>
            <a:r>
              <a:rPr lang="en-US"/>
              <a:t>Click to add photo</a:t>
            </a:r>
            <a:endParaRPr lang="en-ZA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258991" y="1575356"/>
            <a:ext cx="3589234" cy="108473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 cap="all" baseline="0">
                <a:solidFill>
                  <a:srgbClr val="005B7F"/>
                </a:solidFill>
              </a:defRPr>
            </a:lvl1pPr>
          </a:lstStyle>
          <a:p>
            <a:pPr lvl="0"/>
            <a:r>
              <a:rPr lang="en-US"/>
              <a:t>Edit subtitle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258991" y="245818"/>
            <a:ext cx="3589234" cy="11556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3000" b="1" baseline="0">
                <a:solidFill>
                  <a:srgbClr val="005B7F"/>
                </a:solidFill>
              </a:defRPr>
            </a:lvl1pPr>
          </a:lstStyle>
          <a:p>
            <a:pPr lvl="0"/>
            <a:r>
              <a:rPr lang="en-US"/>
              <a:t>Edit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258991" y="2816335"/>
            <a:ext cx="3600000" cy="32388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05B7F"/>
                </a:solidFill>
              </a:defRPr>
            </a:lvl1pPr>
          </a:lstStyle>
          <a:p>
            <a:pPr lvl="0"/>
            <a:r>
              <a:rPr lang="en-US"/>
              <a:t>Edit paragraph</a:t>
            </a:r>
          </a:p>
        </p:txBody>
      </p:sp>
    </p:spTree>
    <p:extLst>
      <p:ext uri="{BB962C8B-B14F-4D97-AF65-F5344CB8AC3E}">
        <p14:creationId xmlns:p14="http://schemas.microsoft.com/office/powerpoint/2010/main" val="402377298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79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in green panel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572000" y="1"/>
            <a:ext cx="4572000" cy="6238430"/>
          </a:xfrm>
          <a:prstGeom prst="rect">
            <a:avLst/>
          </a:prstGeom>
          <a:solidFill>
            <a:srgbClr val="AED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7702" y="1480670"/>
            <a:ext cx="3782466" cy="108473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 cap="all" baseline="0">
                <a:solidFill>
                  <a:srgbClr val="005B7F"/>
                </a:solidFill>
              </a:defRPr>
            </a:lvl1pPr>
          </a:lstStyle>
          <a:p>
            <a:pPr lvl="0"/>
            <a:r>
              <a:rPr lang="en-US"/>
              <a:t>Edit subtitle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39156" y="254364"/>
            <a:ext cx="3791012" cy="11556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3000" b="1" baseline="0">
                <a:solidFill>
                  <a:srgbClr val="005B7F"/>
                </a:solidFill>
              </a:defRPr>
            </a:lvl1pPr>
          </a:lstStyle>
          <a:p>
            <a:pPr lvl="0"/>
            <a:r>
              <a:rPr lang="en-US"/>
              <a:t>Edit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39156" y="2816335"/>
            <a:ext cx="3782466" cy="32388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05B7F"/>
                </a:solidFill>
              </a:defRPr>
            </a:lvl1pPr>
          </a:lstStyle>
          <a:p>
            <a:pPr lvl="0"/>
            <a:r>
              <a:rPr lang="en-US"/>
              <a:t>Edit paragraph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5106173" y="264978"/>
            <a:ext cx="3460986" cy="2640592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005B7F"/>
                </a:solidFill>
              </a:defRPr>
            </a:lvl1pPr>
          </a:lstStyle>
          <a:p>
            <a:r>
              <a:rPr lang="en-US"/>
              <a:t>Click to add chart</a:t>
            </a:r>
            <a:endParaRPr lang="en-ZA"/>
          </a:p>
        </p:txBody>
      </p:sp>
      <p:sp>
        <p:nvSpPr>
          <p:cNvPr id="12" name="Chart Placeholder 4"/>
          <p:cNvSpPr>
            <a:spLocks noGrp="1"/>
          </p:cNvSpPr>
          <p:nvPr>
            <p:ph type="chart" sz="quarter" idx="15" hasCustomPrompt="1"/>
          </p:nvPr>
        </p:nvSpPr>
        <p:spPr>
          <a:xfrm>
            <a:off x="5104748" y="3348592"/>
            <a:ext cx="3463836" cy="264059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5B7F"/>
                </a:solidFill>
              </a:defRPr>
            </a:lvl1pPr>
          </a:lstStyle>
          <a:p>
            <a:r>
              <a:rPr lang="en-US"/>
              <a:t>Click to add chart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7981879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799" userDrawn="1">
          <p15:clr>
            <a:srgbClr val="FBAE40"/>
          </p15:clr>
        </p15:guide>
        <p15:guide id="6" orient="horz" pos="161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vertical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273322"/>
            <a:ext cx="2967038" cy="3819969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sz="2000">
                <a:solidFill>
                  <a:srgbClr val="005B7F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/>
              <a:t>Click to add photo</a:t>
            </a:r>
            <a:endParaRPr lang="en-ZA"/>
          </a:p>
          <a:p>
            <a:endParaRPr lang="en-ZA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6176962" y="1262195"/>
            <a:ext cx="2967038" cy="383063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5B7F"/>
                </a:solidFill>
              </a:defRPr>
            </a:lvl1pPr>
          </a:lstStyle>
          <a:p>
            <a:r>
              <a:rPr lang="en-US"/>
              <a:t>Click to add photo</a:t>
            </a:r>
            <a:endParaRPr lang="en-ZA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088481" y="1262195"/>
            <a:ext cx="2967038" cy="383063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5B7F"/>
                </a:solidFill>
              </a:defRPr>
            </a:lvl1pPr>
          </a:lstStyle>
          <a:p>
            <a:r>
              <a:rPr lang="en-US"/>
              <a:t>Click to add photo</a:t>
            </a:r>
            <a:endParaRPr lang="en-ZA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5160773"/>
            <a:ext cx="2662238" cy="94979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i="0" cap="all" spc="100" baseline="0">
                <a:solidFill>
                  <a:srgbClr val="005B7F"/>
                </a:solidFill>
              </a:defRPr>
            </a:lvl1pPr>
          </a:lstStyle>
          <a:p>
            <a:pPr lvl="0"/>
            <a:r>
              <a:rPr lang="en-US"/>
              <a:t>Edit CAPTION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236259" y="5160773"/>
            <a:ext cx="2671482" cy="94979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i="0" cap="all" spc="100" baseline="0">
                <a:solidFill>
                  <a:srgbClr val="005B7F"/>
                </a:solidFill>
              </a:defRPr>
            </a:lvl1pPr>
          </a:lstStyle>
          <a:p>
            <a:pPr lvl="0"/>
            <a:r>
              <a:rPr lang="en-US"/>
              <a:t>Edit CAPTION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338047" y="5160773"/>
            <a:ext cx="2644868" cy="9408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i="0" cap="all" spc="100" baseline="0">
                <a:solidFill>
                  <a:srgbClr val="005B7F"/>
                </a:solidFill>
              </a:defRPr>
            </a:lvl1pPr>
          </a:lstStyle>
          <a:p>
            <a:pPr lvl="0"/>
            <a:r>
              <a:rPr lang="en-US"/>
              <a:t>Edit CAPTION</a:t>
            </a:r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833717" y="143269"/>
            <a:ext cx="7476566" cy="1044598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90000"/>
              </a:lnSpc>
              <a:defRPr sz="3000" b="1" baseline="0">
                <a:solidFill>
                  <a:srgbClr val="005B7F"/>
                </a:solidFill>
              </a:defRPr>
            </a:lvl1pPr>
          </a:lstStyle>
          <a:p>
            <a:r>
              <a:rPr lang="en-US"/>
              <a:t>Edit slide heading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6027150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orient="horz" pos="3249" userDrawn="1">
          <p15:clr>
            <a:srgbClr val="FBAE40"/>
          </p15:clr>
        </p15:guide>
        <p15:guide id="5" orient="horz" pos="79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vertical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153824" y="136732"/>
            <a:ext cx="4358355" cy="528140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5B7F"/>
                </a:solidFill>
              </a:defRPr>
            </a:lvl1pPr>
          </a:lstStyle>
          <a:p>
            <a:r>
              <a:rPr lang="en-US"/>
              <a:t>Click to add photo</a:t>
            </a:r>
            <a:endParaRPr lang="en-ZA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45280" y="5418137"/>
            <a:ext cx="4366899" cy="8117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i="0" cap="all" spc="100" baseline="0">
                <a:solidFill>
                  <a:srgbClr val="005B7F"/>
                </a:solidFill>
              </a:defRPr>
            </a:lvl1pPr>
          </a:lstStyle>
          <a:p>
            <a:pPr lvl="0"/>
            <a:r>
              <a:rPr lang="en-US"/>
              <a:t>Edit CAPTION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4656033" y="5418138"/>
            <a:ext cx="4359600" cy="8117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i="0" cap="all" spc="100" baseline="0">
                <a:solidFill>
                  <a:srgbClr val="005B7F"/>
                </a:solidFill>
              </a:defRPr>
            </a:lvl1pPr>
          </a:lstStyle>
          <a:p>
            <a:pPr lvl="0"/>
            <a:r>
              <a:rPr lang="en-US"/>
              <a:t>Edit CAPTION</a:t>
            </a:r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4656656" y="136732"/>
            <a:ext cx="4358355" cy="528140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5B7F"/>
                </a:solidFill>
              </a:defRPr>
            </a:lvl1pPr>
          </a:lstStyle>
          <a:p>
            <a:r>
              <a:rPr lang="en-US"/>
              <a:t>Click to add photo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32604318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orient="horz" pos="3413" userDrawn="1">
          <p15:clr>
            <a:srgbClr val="FBAE40"/>
          </p15:clr>
        </p15:guide>
        <p15:guide id="5" orient="horz" pos="82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005B7F"/>
                </a:solidFill>
              </a:defRPr>
            </a:lvl1pPr>
          </a:lstStyle>
          <a:p>
            <a:r>
              <a:rPr lang="en-US"/>
              <a:t>Click to add photo then RIGHT-CLICK and SEND TO BACK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28942" y="256425"/>
            <a:ext cx="7486116" cy="1375821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4800" b="1" i="0" cap="none" spc="0" baseline="0">
                <a:ln>
                  <a:noFill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/>
              <a:t>Edit text block</a:t>
            </a:r>
          </a:p>
        </p:txBody>
      </p:sp>
    </p:spTree>
    <p:extLst>
      <p:ext uri="{BB962C8B-B14F-4D97-AF65-F5344CB8AC3E}">
        <p14:creationId xmlns:p14="http://schemas.microsoft.com/office/powerpoint/2010/main" val="2405481330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5420">
          <p15:clr>
            <a:srgbClr val="FBAE40"/>
          </p15:clr>
        </p15:guide>
        <p15:guide id="5" orient="horz" pos="91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863601" y="1481346"/>
            <a:ext cx="7733468" cy="108473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 cap="all" baseline="0">
                <a:solidFill>
                  <a:srgbClr val="005B7F"/>
                </a:solidFill>
              </a:defRPr>
            </a:lvl1pPr>
          </a:lstStyle>
          <a:p>
            <a:pPr lvl="0"/>
            <a:r>
              <a:rPr lang="en-US"/>
              <a:t>Edit subtitle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863600" y="280002"/>
            <a:ext cx="7742015" cy="1126658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3000" b="1" baseline="0">
                <a:solidFill>
                  <a:srgbClr val="005B7F"/>
                </a:solidFill>
              </a:defRPr>
            </a:lvl1pPr>
          </a:lstStyle>
          <a:p>
            <a:pPr lvl="0"/>
            <a:r>
              <a:rPr lang="en-US"/>
              <a:t>Edit title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896740" y="2910336"/>
            <a:ext cx="3707509" cy="2707341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005B7F"/>
                </a:solidFill>
              </a:defRPr>
            </a:lvl1pPr>
          </a:lstStyle>
          <a:p>
            <a:pPr lvl="0"/>
            <a:r>
              <a:rPr lang="en-US"/>
              <a:t>Edit bullet points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3600" y="2910336"/>
            <a:ext cx="3590474" cy="27431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05B7F"/>
                </a:solidFill>
              </a:defRPr>
            </a:lvl1pPr>
          </a:lstStyle>
          <a:p>
            <a:pPr lvl="0"/>
            <a:r>
              <a:rPr lang="en-US"/>
              <a:t>Edit paragraph</a:t>
            </a:r>
          </a:p>
        </p:txBody>
      </p:sp>
    </p:spTree>
    <p:extLst>
      <p:ext uri="{BB962C8B-B14F-4D97-AF65-F5344CB8AC3E}">
        <p14:creationId xmlns:p14="http://schemas.microsoft.com/office/powerpoint/2010/main" val="2628535837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544" userDrawn="1">
          <p15:clr>
            <a:srgbClr val="FBAE40"/>
          </p15:clr>
        </p15:guide>
        <p15:guide id="4" pos="5420" userDrawn="1">
          <p15:clr>
            <a:srgbClr val="FBAE40"/>
          </p15:clr>
        </p15:guide>
        <p15:guide id="5" orient="horz" pos="799" userDrawn="1">
          <p15:clr>
            <a:srgbClr val="FBAE40"/>
          </p15:clr>
        </p15:guide>
        <p15:guide id="6" orient="horz" pos="161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871671" y="1476571"/>
            <a:ext cx="3529413" cy="108473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 cap="all" baseline="0">
                <a:solidFill>
                  <a:srgbClr val="005B7F"/>
                </a:solidFill>
              </a:defRPr>
            </a:lvl1pPr>
          </a:lstStyle>
          <a:p>
            <a:pPr lvl="0"/>
            <a:r>
              <a:rPr lang="en-US"/>
              <a:t>Edit subtitle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871671" y="556652"/>
            <a:ext cx="7733944" cy="882228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3000" b="1" baseline="0">
                <a:solidFill>
                  <a:srgbClr val="005B7F"/>
                </a:solidFill>
              </a:defRPr>
            </a:lvl1pPr>
          </a:lstStyle>
          <a:p>
            <a:pPr lvl="0"/>
            <a:r>
              <a:rPr lang="en-US"/>
              <a:t>Edit title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871671" y="3325906"/>
            <a:ext cx="3461047" cy="2707341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005B7F"/>
                </a:solidFill>
              </a:defRPr>
            </a:lvl1pPr>
          </a:lstStyle>
          <a:p>
            <a:pPr lvl="0"/>
            <a:r>
              <a:rPr lang="en-US"/>
              <a:t>Edit bullet points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 hasCustomPrompt="1"/>
          </p:nvPr>
        </p:nvSpPr>
        <p:spPr>
          <a:xfrm>
            <a:off x="4811713" y="1743075"/>
            <a:ext cx="3973512" cy="41529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5B7F"/>
                </a:solidFill>
              </a:defRPr>
            </a:lvl1pPr>
          </a:lstStyle>
          <a:p>
            <a:r>
              <a:rPr lang="en-US"/>
              <a:t>Click to add chart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6495924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871671" y="1481347"/>
            <a:ext cx="3529413" cy="108473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subtitle</a:t>
            </a:r>
          </a:p>
        </p:txBody>
      </p:sp>
      <p:sp>
        <p:nvSpPr>
          <p:cNvPr id="3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871671" y="280000"/>
            <a:ext cx="7733944" cy="1126658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3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title</a:t>
            </a:r>
          </a:p>
        </p:txBody>
      </p:sp>
      <p:sp>
        <p:nvSpPr>
          <p:cNvPr id="4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871671" y="3245221"/>
            <a:ext cx="3461047" cy="2707341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bullet points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 hasCustomPrompt="1"/>
          </p:nvPr>
        </p:nvSpPr>
        <p:spPr>
          <a:xfrm>
            <a:off x="4786313" y="1768475"/>
            <a:ext cx="3836987" cy="4195763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chart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2616347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1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sosceles Triangle 6"/>
          <p:cNvSpPr/>
          <p:nvPr userDrawn="1"/>
        </p:nvSpPr>
        <p:spPr>
          <a:xfrm flipH="1">
            <a:off x="0" y="6255521"/>
            <a:ext cx="5828232" cy="602479"/>
          </a:xfrm>
          <a:custGeom>
            <a:avLst/>
            <a:gdLst>
              <a:gd name="connsiteX0" fmla="*/ 0 w 7909133"/>
              <a:gd name="connsiteY0" fmla="*/ 602479 h 602479"/>
              <a:gd name="connsiteX1" fmla="*/ 7909133 w 7909133"/>
              <a:gd name="connsiteY1" fmla="*/ 0 h 602479"/>
              <a:gd name="connsiteX2" fmla="*/ 7904860 w 7909133"/>
              <a:gd name="connsiteY2" fmla="*/ 602479 h 602479"/>
              <a:gd name="connsiteX3" fmla="*/ 0 w 7909133"/>
              <a:gd name="connsiteY3" fmla="*/ 602479 h 602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09133" h="602479">
                <a:moveTo>
                  <a:pt x="0" y="602479"/>
                </a:moveTo>
                <a:lnTo>
                  <a:pt x="7909133" y="0"/>
                </a:lnTo>
                <a:cubicBezTo>
                  <a:pt x="7907709" y="200826"/>
                  <a:pt x="7906284" y="401653"/>
                  <a:pt x="7904860" y="602479"/>
                </a:cubicBezTo>
                <a:lnTo>
                  <a:pt x="0" y="602479"/>
                </a:lnTo>
                <a:close/>
              </a:path>
            </a:pathLst>
          </a:custGeom>
          <a:solidFill>
            <a:srgbClr val="299D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Rectangle 1"/>
          <p:cNvSpPr/>
          <p:nvPr userDrawn="1"/>
        </p:nvSpPr>
        <p:spPr>
          <a:xfrm>
            <a:off x="-4762" y="6662739"/>
            <a:ext cx="4029075" cy="195262"/>
          </a:xfrm>
          <a:custGeom>
            <a:avLst/>
            <a:gdLst>
              <a:gd name="connsiteX0" fmla="*/ 0 w 4029075"/>
              <a:gd name="connsiteY0" fmla="*/ 119062 h 195262"/>
              <a:gd name="connsiteX1" fmla="*/ 3795712 w 4029075"/>
              <a:gd name="connsiteY1" fmla="*/ 0 h 195262"/>
              <a:gd name="connsiteX2" fmla="*/ 4029075 w 4029075"/>
              <a:gd name="connsiteY2" fmla="*/ 195262 h 195262"/>
              <a:gd name="connsiteX3" fmla="*/ 4762 w 4029075"/>
              <a:gd name="connsiteY3" fmla="*/ 195262 h 195262"/>
              <a:gd name="connsiteX4" fmla="*/ 0 w 4029075"/>
              <a:gd name="connsiteY4" fmla="*/ 119062 h 19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9075" h="195262">
                <a:moveTo>
                  <a:pt x="0" y="119062"/>
                </a:moveTo>
                <a:lnTo>
                  <a:pt x="3795712" y="0"/>
                </a:lnTo>
                <a:lnTo>
                  <a:pt x="4029075" y="195262"/>
                </a:lnTo>
                <a:lnTo>
                  <a:pt x="4762" y="195262"/>
                </a:lnTo>
                <a:lnTo>
                  <a:pt x="0" y="119062"/>
                </a:lnTo>
                <a:close/>
              </a:path>
            </a:pathLst>
          </a:custGeom>
          <a:solidFill>
            <a:srgbClr val="005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1213503" y="6067515"/>
            <a:ext cx="7934770" cy="790486"/>
            <a:chOff x="1213503" y="6255521"/>
            <a:chExt cx="7934770" cy="602479"/>
          </a:xfrm>
        </p:grpSpPr>
        <p:sp>
          <p:nvSpPr>
            <p:cNvPr id="18" name="Isosceles Triangle 6"/>
            <p:cNvSpPr/>
            <p:nvPr userDrawn="1"/>
          </p:nvSpPr>
          <p:spPr>
            <a:xfrm>
              <a:off x="1239140" y="6255521"/>
              <a:ext cx="7909133" cy="602479"/>
            </a:xfrm>
            <a:custGeom>
              <a:avLst/>
              <a:gdLst>
                <a:gd name="connsiteX0" fmla="*/ 0 w 7909133"/>
                <a:gd name="connsiteY0" fmla="*/ 602479 h 602479"/>
                <a:gd name="connsiteX1" fmla="*/ 7909133 w 7909133"/>
                <a:gd name="connsiteY1" fmla="*/ 0 h 602479"/>
                <a:gd name="connsiteX2" fmla="*/ 7904860 w 7909133"/>
                <a:gd name="connsiteY2" fmla="*/ 602479 h 602479"/>
                <a:gd name="connsiteX3" fmla="*/ 0 w 7909133"/>
                <a:gd name="connsiteY3" fmla="*/ 602479 h 60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09133" h="602479">
                  <a:moveTo>
                    <a:pt x="0" y="602479"/>
                  </a:moveTo>
                  <a:lnTo>
                    <a:pt x="7909133" y="0"/>
                  </a:lnTo>
                  <a:cubicBezTo>
                    <a:pt x="7907709" y="200826"/>
                    <a:pt x="7906284" y="401653"/>
                    <a:pt x="7904860" y="602479"/>
                  </a:cubicBezTo>
                  <a:lnTo>
                    <a:pt x="0" y="602479"/>
                  </a:lnTo>
                  <a:close/>
                </a:path>
              </a:pathLst>
            </a:custGeom>
            <a:solidFill>
              <a:srgbClr val="AED2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0" name="Isosceles Triangle 6"/>
            <p:cNvSpPr/>
            <p:nvPr userDrawn="1"/>
          </p:nvSpPr>
          <p:spPr>
            <a:xfrm>
              <a:off x="1213503" y="6614445"/>
              <a:ext cx="5503491" cy="243555"/>
            </a:xfrm>
            <a:custGeom>
              <a:avLst/>
              <a:gdLst>
                <a:gd name="connsiteX0" fmla="*/ 0 w 7904860"/>
                <a:gd name="connsiteY0" fmla="*/ 308068 h 308068"/>
                <a:gd name="connsiteX1" fmla="*/ 4707828 w 7904860"/>
                <a:gd name="connsiteY1" fmla="*/ 0 h 308068"/>
                <a:gd name="connsiteX2" fmla="*/ 7904860 w 7904860"/>
                <a:gd name="connsiteY2" fmla="*/ 308068 h 308068"/>
                <a:gd name="connsiteX3" fmla="*/ 0 w 7904860"/>
                <a:gd name="connsiteY3" fmla="*/ 308068 h 308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04860" h="308068">
                  <a:moveTo>
                    <a:pt x="0" y="308068"/>
                  </a:moveTo>
                  <a:lnTo>
                    <a:pt x="4707828" y="0"/>
                  </a:lnTo>
                  <a:lnTo>
                    <a:pt x="7904860" y="308068"/>
                  </a:lnTo>
                  <a:lnTo>
                    <a:pt x="0" y="308068"/>
                  </a:lnTo>
                  <a:close/>
                </a:path>
              </a:pathLst>
            </a:custGeom>
            <a:solidFill>
              <a:srgbClr val="CAE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906" y="6372960"/>
            <a:ext cx="2242800" cy="41344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175">
            <a:solidFill>
              <a:srgbClr val="005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75555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4" r:id="rId2"/>
    <p:sldLayoutId id="2147483737" r:id="rId3"/>
    <p:sldLayoutId id="2147483736" r:id="rId4"/>
    <p:sldLayoutId id="2147483741" r:id="rId5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528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6"/>
          <p:cNvSpPr/>
          <p:nvPr userDrawn="1"/>
        </p:nvSpPr>
        <p:spPr>
          <a:xfrm flipH="1">
            <a:off x="0" y="5811140"/>
            <a:ext cx="5828232" cy="1046859"/>
          </a:xfrm>
          <a:custGeom>
            <a:avLst/>
            <a:gdLst>
              <a:gd name="connsiteX0" fmla="*/ 0 w 7909133"/>
              <a:gd name="connsiteY0" fmla="*/ 602479 h 602479"/>
              <a:gd name="connsiteX1" fmla="*/ 7909133 w 7909133"/>
              <a:gd name="connsiteY1" fmla="*/ 0 h 602479"/>
              <a:gd name="connsiteX2" fmla="*/ 7904860 w 7909133"/>
              <a:gd name="connsiteY2" fmla="*/ 602479 h 602479"/>
              <a:gd name="connsiteX3" fmla="*/ 0 w 7909133"/>
              <a:gd name="connsiteY3" fmla="*/ 602479 h 602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09133" h="602479">
                <a:moveTo>
                  <a:pt x="0" y="602479"/>
                </a:moveTo>
                <a:lnTo>
                  <a:pt x="7909133" y="0"/>
                </a:lnTo>
                <a:cubicBezTo>
                  <a:pt x="7907709" y="200826"/>
                  <a:pt x="7906284" y="401653"/>
                  <a:pt x="7904860" y="602479"/>
                </a:cubicBezTo>
                <a:lnTo>
                  <a:pt x="0" y="602479"/>
                </a:lnTo>
                <a:close/>
              </a:path>
            </a:pathLst>
          </a:custGeom>
          <a:solidFill>
            <a:srgbClr val="299D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Rectangle 1"/>
          <p:cNvSpPr/>
          <p:nvPr userDrawn="1"/>
        </p:nvSpPr>
        <p:spPr>
          <a:xfrm>
            <a:off x="0" y="6417892"/>
            <a:ext cx="3802879" cy="440107"/>
          </a:xfrm>
          <a:custGeom>
            <a:avLst/>
            <a:gdLst>
              <a:gd name="connsiteX0" fmla="*/ 0 w 4029075"/>
              <a:gd name="connsiteY0" fmla="*/ 119062 h 195262"/>
              <a:gd name="connsiteX1" fmla="*/ 3795712 w 4029075"/>
              <a:gd name="connsiteY1" fmla="*/ 0 h 195262"/>
              <a:gd name="connsiteX2" fmla="*/ 4029075 w 4029075"/>
              <a:gd name="connsiteY2" fmla="*/ 195262 h 195262"/>
              <a:gd name="connsiteX3" fmla="*/ 4762 w 4029075"/>
              <a:gd name="connsiteY3" fmla="*/ 195262 h 195262"/>
              <a:gd name="connsiteX4" fmla="*/ 0 w 4029075"/>
              <a:gd name="connsiteY4" fmla="*/ 119062 h 19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9075" h="195262">
                <a:moveTo>
                  <a:pt x="0" y="119062"/>
                </a:moveTo>
                <a:lnTo>
                  <a:pt x="3795712" y="0"/>
                </a:lnTo>
                <a:lnTo>
                  <a:pt x="4029075" y="195262"/>
                </a:lnTo>
                <a:lnTo>
                  <a:pt x="4762" y="195262"/>
                </a:lnTo>
                <a:lnTo>
                  <a:pt x="0" y="119062"/>
                </a:lnTo>
                <a:close/>
              </a:path>
            </a:pathLst>
          </a:custGeom>
          <a:solidFill>
            <a:srgbClr val="005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093862" y="5366759"/>
            <a:ext cx="8050138" cy="1491240"/>
            <a:chOff x="1093862" y="5148942"/>
            <a:chExt cx="8050138" cy="1709057"/>
          </a:xfrm>
        </p:grpSpPr>
        <p:sp>
          <p:nvSpPr>
            <p:cNvPr id="10" name="Isosceles Triangle 6"/>
            <p:cNvSpPr/>
            <p:nvPr userDrawn="1"/>
          </p:nvSpPr>
          <p:spPr>
            <a:xfrm>
              <a:off x="1234867" y="5148942"/>
              <a:ext cx="7909133" cy="1709057"/>
            </a:xfrm>
            <a:custGeom>
              <a:avLst/>
              <a:gdLst>
                <a:gd name="connsiteX0" fmla="*/ 0 w 7909133"/>
                <a:gd name="connsiteY0" fmla="*/ 602479 h 602479"/>
                <a:gd name="connsiteX1" fmla="*/ 7909133 w 7909133"/>
                <a:gd name="connsiteY1" fmla="*/ 0 h 602479"/>
                <a:gd name="connsiteX2" fmla="*/ 7904860 w 7909133"/>
                <a:gd name="connsiteY2" fmla="*/ 602479 h 602479"/>
                <a:gd name="connsiteX3" fmla="*/ 0 w 7909133"/>
                <a:gd name="connsiteY3" fmla="*/ 602479 h 60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09133" h="602479">
                  <a:moveTo>
                    <a:pt x="0" y="602479"/>
                  </a:moveTo>
                  <a:lnTo>
                    <a:pt x="7909133" y="0"/>
                  </a:lnTo>
                  <a:cubicBezTo>
                    <a:pt x="7907709" y="200826"/>
                    <a:pt x="7906284" y="401653"/>
                    <a:pt x="7904860" y="602479"/>
                  </a:cubicBezTo>
                  <a:lnTo>
                    <a:pt x="0" y="602479"/>
                  </a:lnTo>
                  <a:close/>
                </a:path>
              </a:pathLst>
            </a:custGeom>
            <a:solidFill>
              <a:srgbClr val="AED2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1" name="Isosceles Triangle 6"/>
            <p:cNvSpPr/>
            <p:nvPr userDrawn="1"/>
          </p:nvSpPr>
          <p:spPr>
            <a:xfrm>
              <a:off x="1093862" y="6294844"/>
              <a:ext cx="5487319" cy="563155"/>
            </a:xfrm>
            <a:custGeom>
              <a:avLst/>
              <a:gdLst>
                <a:gd name="connsiteX0" fmla="*/ 0 w 7904860"/>
                <a:gd name="connsiteY0" fmla="*/ 292204 h 292243"/>
                <a:gd name="connsiteX1" fmla="*/ 4012162 w 7904860"/>
                <a:gd name="connsiteY1" fmla="*/ 0 h 292243"/>
                <a:gd name="connsiteX2" fmla="*/ 7904860 w 7904860"/>
                <a:gd name="connsiteY2" fmla="*/ 292204 h 292243"/>
                <a:gd name="connsiteX3" fmla="*/ 0 w 7904860"/>
                <a:gd name="connsiteY3" fmla="*/ 292204 h 292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04860" h="292243">
                  <a:moveTo>
                    <a:pt x="0" y="292204"/>
                  </a:moveTo>
                  <a:lnTo>
                    <a:pt x="4012162" y="0"/>
                  </a:lnTo>
                  <a:cubicBezTo>
                    <a:pt x="4020263" y="801"/>
                    <a:pt x="7906284" y="296166"/>
                    <a:pt x="7904860" y="292204"/>
                  </a:cubicBezTo>
                  <a:lnTo>
                    <a:pt x="0" y="292204"/>
                  </a:lnTo>
                  <a:close/>
                </a:path>
              </a:pathLst>
            </a:custGeom>
            <a:solidFill>
              <a:srgbClr val="CAE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704" y="6106840"/>
            <a:ext cx="2735653" cy="504296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175">
            <a:solidFill>
              <a:srgbClr val="005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53526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D3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6"/>
          <p:cNvSpPr/>
          <p:nvPr userDrawn="1"/>
        </p:nvSpPr>
        <p:spPr>
          <a:xfrm flipH="1">
            <a:off x="0" y="6255521"/>
            <a:ext cx="5828232" cy="602479"/>
          </a:xfrm>
          <a:custGeom>
            <a:avLst/>
            <a:gdLst>
              <a:gd name="connsiteX0" fmla="*/ 0 w 7909133"/>
              <a:gd name="connsiteY0" fmla="*/ 602479 h 602479"/>
              <a:gd name="connsiteX1" fmla="*/ 7909133 w 7909133"/>
              <a:gd name="connsiteY1" fmla="*/ 0 h 602479"/>
              <a:gd name="connsiteX2" fmla="*/ 7904860 w 7909133"/>
              <a:gd name="connsiteY2" fmla="*/ 602479 h 602479"/>
              <a:gd name="connsiteX3" fmla="*/ 0 w 7909133"/>
              <a:gd name="connsiteY3" fmla="*/ 602479 h 602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09133" h="602479">
                <a:moveTo>
                  <a:pt x="0" y="602479"/>
                </a:moveTo>
                <a:lnTo>
                  <a:pt x="7909133" y="0"/>
                </a:lnTo>
                <a:cubicBezTo>
                  <a:pt x="7907709" y="200826"/>
                  <a:pt x="7906284" y="401653"/>
                  <a:pt x="7904860" y="602479"/>
                </a:cubicBezTo>
                <a:lnTo>
                  <a:pt x="0" y="602479"/>
                </a:lnTo>
                <a:close/>
              </a:path>
            </a:pathLst>
          </a:custGeom>
          <a:solidFill>
            <a:srgbClr val="CAE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Rectangle 1"/>
          <p:cNvSpPr/>
          <p:nvPr userDrawn="1"/>
        </p:nvSpPr>
        <p:spPr>
          <a:xfrm>
            <a:off x="0" y="6662738"/>
            <a:ext cx="4029075" cy="195262"/>
          </a:xfrm>
          <a:custGeom>
            <a:avLst/>
            <a:gdLst>
              <a:gd name="connsiteX0" fmla="*/ 0 w 4029075"/>
              <a:gd name="connsiteY0" fmla="*/ 119062 h 195262"/>
              <a:gd name="connsiteX1" fmla="*/ 3795712 w 4029075"/>
              <a:gd name="connsiteY1" fmla="*/ 0 h 195262"/>
              <a:gd name="connsiteX2" fmla="*/ 4029075 w 4029075"/>
              <a:gd name="connsiteY2" fmla="*/ 195262 h 195262"/>
              <a:gd name="connsiteX3" fmla="*/ 4762 w 4029075"/>
              <a:gd name="connsiteY3" fmla="*/ 195262 h 195262"/>
              <a:gd name="connsiteX4" fmla="*/ 0 w 4029075"/>
              <a:gd name="connsiteY4" fmla="*/ 119062 h 19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9075" h="195262">
                <a:moveTo>
                  <a:pt x="0" y="119062"/>
                </a:moveTo>
                <a:lnTo>
                  <a:pt x="3795712" y="0"/>
                </a:lnTo>
                <a:lnTo>
                  <a:pt x="4029075" y="195262"/>
                </a:lnTo>
                <a:lnTo>
                  <a:pt x="4762" y="195262"/>
                </a:lnTo>
                <a:lnTo>
                  <a:pt x="0" y="119062"/>
                </a:lnTo>
                <a:close/>
              </a:path>
            </a:pathLst>
          </a:custGeom>
          <a:solidFill>
            <a:srgbClr val="AED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Isosceles Triangle 6"/>
          <p:cNvSpPr/>
          <p:nvPr userDrawn="1"/>
        </p:nvSpPr>
        <p:spPr>
          <a:xfrm>
            <a:off x="1239140" y="6255521"/>
            <a:ext cx="7909133" cy="602479"/>
          </a:xfrm>
          <a:custGeom>
            <a:avLst/>
            <a:gdLst>
              <a:gd name="connsiteX0" fmla="*/ 0 w 7909133"/>
              <a:gd name="connsiteY0" fmla="*/ 602479 h 602479"/>
              <a:gd name="connsiteX1" fmla="*/ 7909133 w 7909133"/>
              <a:gd name="connsiteY1" fmla="*/ 0 h 602479"/>
              <a:gd name="connsiteX2" fmla="*/ 7904860 w 7909133"/>
              <a:gd name="connsiteY2" fmla="*/ 602479 h 602479"/>
              <a:gd name="connsiteX3" fmla="*/ 0 w 7909133"/>
              <a:gd name="connsiteY3" fmla="*/ 602479 h 602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09133" h="602479">
                <a:moveTo>
                  <a:pt x="0" y="602479"/>
                </a:moveTo>
                <a:lnTo>
                  <a:pt x="7909133" y="0"/>
                </a:lnTo>
                <a:cubicBezTo>
                  <a:pt x="7907709" y="200826"/>
                  <a:pt x="7906284" y="401653"/>
                  <a:pt x="7904860" y="602479"/>
                </a:cubicBezTo>
                <a:lnTo>
                  <a:pt x="0" y="602479"/>
                </a:lnTo>
                <a:close/>
              </a:path>
            </a:pathLst>
          </a:custGeom>
          <a:solidFill>
            <a:srgbClr val="005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6429032"/>
            <a:ext cx="2080407" cy="383506"/>
          </a:xfrm>
          <a:prstGeom prst="rect">
            <a:avLst/>
          </a:prstGeom>
        </p:spPr>
      </p:pic>
      <p:sp>
        <p:nvSpPr>
          <p:cNvPr id="13" name="Isosceles Triangle 6"/>
          <p:cNvSpPr/>
          <p:nvPr userDrawn="1"/>
        </p:nvSpPr>
        <p:spPr>
          <a:xfrm>
            <a:off x="1213503" y="6614445"/>
            <a:ext cx="5503491" cy="243555"/>
          </a:xfrm>
          <a:custGeom>
            <a:avLst/>
            <a:gdLst>
              <a:gd name="connsiteX0" fmla="*/ 0 w 7904860"/>
              <a:gd name="connsiteY0" fmla="*/ 308068 h 308068"/>
              <a:gd name="connsiteX1" fmla="*/ 4707828 w 7904860"/>
              <a:gd name="connsiteY1" fmla="*/ 0 h 308068"/>
              <a:gd name="connsiteX2" fmla="*/ 7904860 w 7904860"/>
              <a:gd name="connsiteY2" fmla="*/ 308068 h 308068"/>
              <a:gd name="connsiteX3" fmla="*/ 0 w 7904860"/>
              <a:gd name="connsiteY3" fmla="*/ 308068 h 308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04860" h="308068">
                <a:moveTo>
                  <a:pt x="0" y="308068"/>
                </a:moveTo>
                <a:lnTo>
                  <a:pt x="4707828" y="0"/>
                </a:lnTo>
                <a:lnTo>
                  <a:pt x="7904860" y="308068"/>
                </a:lnTo>
                <a:lnTo>
                  <a:pt x="0" y="308068"/>
                </a:lnTo>
                <a:close/>
              </a:path>
            </a:pathLst>
          </a:custGeom>
          <a:solidFill>
            <a:srgbClr val="298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108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544" userDrawn="1">
          <p15:clr>
            <a:srgbClr val="F26B43"/>
          </p15:clr>
        </p15:guide>
        <p15:guide id="4" orient="horz" pos="822" userDrawn="1">
          <p15:clr>
            <a:srgbClr val="F26B43"/>
          </p15:clr>
        </p15:guide>
        <p15:guide id="5" orient="horz" pos="1616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 userDrawn="1"/>
        </p:nvSpPr>
        <p:spPr>
          <a:xfrm flipH="1">
            <a:off x="0" y="6255521"/>
            <a:ext cx="5828232" cy="602479"/>
          </a:xfrm>
          <a:custGeom>
            <a:avLst/>
            <a:gdLst>
              <a:gd name="connsiteX0" fmla="*/ 0 w 7909133"/>
              <a:gd name="connsiteY0" fmla="*/ 602479 h 602479"/>
              <a:gd name="connsiteX1" fmla="*/ 7909133 w 7909133"/>
              <a:gd name="connsiteY1" fmla="*/ 0 h 602479"/>
              <a:gd name="connsiteX2" fmla="*/ 7904860 w 7909133"/>
              <a:gd name="connsiteY2" fmla="*/ 602479 h 602479"/>
              <a:gd name="connsiteX3" fmla="*/ 0 w 7909133"/>
              <a:gd name="connsiteY3" fmla="*/ 602479 h 602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09133" h="602479">
                <a:moveTo>
                  <a:pt x="0" y="602479"/>
                </a:moveTo>
                <a:lnTo>
                  <a:pt x="7909133" y="0"/>
                </a:lnTo>
                <a:cubicBezTo>
                  <a:pt x="7907709" y="200826"/>
                  <a:pt x="7906284" y="401653"/>
                  <a:pt x="7904860" y="602479"/>
                </a:cubicBezTo>
                <a:lnTo>
                  <a:pt x="0" y="602479"/>
                </a:lnTo>
                <a:close/>
              </a:path>
            </a:pathLst>
          </a:custGeom>
          <a:solidFill>
            <a:srgbClr val="299D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ectangle 1"/>
          <p:cNvSpPr/>
          <p:nvPr userDrawn="1"/>
        </p:nvSpPr>
        <p:spPr>
          <a:xfrm>
            <a:off x="-4762" y="6662739"/>
            <a:ext cx="4029075" cy="195262"/>
          </a:xfrm>
          <a:custGeom>
            <a:avLst/>
            <a:gdLst>
              <a:gd name="connsiteX0" fmla="*/ 0 w 4029075"/>
              <a:gd name="connsiteY0" fmla="*/ 119062 h 195262"/>
              <a:gd name="connsiteX1" fmla="*/ 3795712 w 4029075"/>
              <a:gd name="connsiteY1" fmla="*/ 0 h 195262"/>
              <a:gd name="connsiteX2" fmla="*/ 4029075 w 4029075"/>
              <a:gd name="connsiteY2" fmla="*/ 195262 h 195262"/>
              <a:gd name="connsiteX3" fmla="*/ 4762 w 4029075"/>
              <a:gd name="connsiteY3" fmla="*/ 195262 h 195262"/>
              <a:gd name="connsiteX4" fmla="*/ 0 w 4029075"/>
              <a:gd name="connsiteY4" fmla="*/ 119062 h 19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9075" h="195262">
                <a:moveTo>
                  <a:pt x="0" y="119062"/>
                </a:moveTo>
                <a:lnTo>
                  <a:pt x="3795712" y="0"/>
                </a:lnTo>
                <a:lnTo>
                  <a:pt x="4029075" y="195262"/>
                </a:lnTo>
                <a:lnTo>
                  <a:pt x="4762" y="195262"/>
                </a:lnTo>
                <a:lnTo>
                  <a:pt x="0" y="119062"/>
                </a:lnTo>
                <a:close/>
              </a:path>
            </a:pathLst>
          </a:custGeom>
          <a:solidFill>
            <a:srgbClr val="005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Isosceles Triangle 6"/>
          <p:cNvSpPr/>
          <p:nvPr userDrawn="1"/>
        </p:nvSpPr>
        <p:spPr>
          <a:xfrm>
            <a:off x="1239140" y="6255521"/>
            <a:ext cx="7909133" cy="602479"/>
          </a:xfrm>
          <a:custGeom>
            <a:avLst/>
            <a:gdLst>
              <a:gd name="connsiteX0" fmla="*/ 0 w 7909133"/>
              <a:gd name="connsiteY0" fmla="*/ 602479 h 602479"/>
              <a:gd name="connsiteX1" fmla="*/ 7909133 w 7909133"/>
              <a:gd name="connsiteY1" fmla="*/ 0 h 602479"/>
              <a:gd name="connsiteX2" fmla="*/ 7904860 w 7909133"/>
              <a:gd name="connsiteY2" fmla="*/ 602479 h 602479"/>
              <a:gd name="connsiteX3" fmla="*/ 0 w 7909133"/>
              <a:gd name="connsiteY3" fmla="*/ 602479 h 602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09133" h="602479">
                <a:moveTo>
                  <a:pt x="0" y="602479"/>
                </a:moveTo>
                <a:lnTo>
                  <a:pt x="7909133" y="0"/>
                </a:lnTo>
                <a:cubicBezTo>
                  <a:pt x="7907709" y="200826"/>
                  <a:pt x="7906284" y="401653"/>
                  <a:pt x="7904860" y="602479"/>
                </a:cubicBezTo>
                <a:lnTo>
                  <a:pt x="0" y="602479"/>
                </a:lnTo>
                <a:close/>
              </a:path>
            </a:pathLst>
          </a:custGeom>
          <a:solidFill>
            <a:srgbClr val="AED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224" y="6435694"/>
            <a:ext cx="1902481" cy="350707"/>
          </a:xfrm>
          <a:prstGeom prst="rect">
            <a:avLst/>
          </a:prstGeom>
        </p:spPr>
      </p:pic>
      <p:sp>
        <p:nvSpPr>
          <p:cNvPr id="12" name="Isosceles Triangle 6"/>
          <p:cNvSpPr/>
          <p:nvPr userDrawn="1"/>
        </p:nvSpPr>
        <p:spPr>
          <a:xfrm>
            <a:off x="1213503" y="6614445"/>
            <a:ext cx="5503491" cy="243555"/>
          </a:xfrm>
          <a:custGeom>
            <a:avLst/>
            <a:gdLst>
              <a:gd name="connsiteX0" fmla="*/ 0 w 7904860"/>
              <a:gd name="connsiteY0" fmla="*/ 308068 h 308068"/>
              <a:gd name="connsiteX1" fmla="*/ 4707828 w 7904860"/>
              <a:gd name="connsiteY1" fmla="*/ 0 h 308068"/>
              <a:gd name="connsiteX2" fmla="*/ 7904860 w 7904860"/>
              <a:gd name="connsiteY2" fmla="*/ 308068 h 308068"/>
              <a:gd name="connsiteX3" fmla="*/ 0 w 7904860"/>
              <a:gd name="connsiteY3" fmla="*/ 308068 h 308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04860" h="308068">
                <a:moveTo>
                  <a:pt x="0" y="308068"/>
                </a:moveTo>
                <a:lnTo>
                  <a:pt x="4707828" y="0"/>
                </a:lnTo>
                <a:lnTo>
                  <a:pt x="7904860" y="308068"/>
                </a:lnTo>
                <a:lnTo>
                  <a:pt x="0" y="308068"/>
                </a:lnTo>
                <a:close/>
              </a:path>
            </a:pathLst>
          </a:custGeom>
          <a:solidFill>
            <a:srgbClr val="CAE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2895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44" userDrawn="1">
          <p15:clr>
            <a:srgbClr val="F26B43"/>
          </p15:clr>
        </p15:guide>
        <p15:guide id="4" orient="horz" pos="799" userDrawn="1">
          <p15:clr>
            <a:srgbClr val="F26B43"/>
          </p15:clr>
        </p15:guide>
        <p15:guide id="5" orient="horz" pos="1616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005B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Isosceles Triangle 6"/>
          <p:cNvSpPr/>
          <p:nvPr userDrawn="1"/>
        </p:nvSpPr>
        <p:spPr>
          <a:xfrm flipH="1">
            <a:off x="0" y="6255521"/>
            <a:ext cx="5828232" cy="602479"/>
          </a:xfrm>
          <a:custGeom>
            <a:avLst/>
            <a:gdLst>
              <a:gd name="connsiteX0" fmla="*/ 0 w 7909133"/>
              <a:gd name="connsiteY0" fmla="*/ 602479 h 602479"/>
              <a:gd name="connsiteX1" fmla="*/ 7909133 w 7909133"/>
              <a:gd name="connsiteY1" fmla="*/ 0 h 602479"/>
              <a:gd name="connsiteX2" fmla="*/ 7904860 w 7909133"/>
              <a:gd name="connsiteY2" fmla="*/ 602479 h 602479"/>
              <a:gd name="connsiteX3" fmla="*/ 0 w 7909133"/>
              <a:gd name="connsiteY3" fmla="*/ 602479 h 602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09133" h="602479">
                <a:moveTo>
                  <a:pt x="0" y="602479"/>
                </a:moveTo>
                <a:lnTo>
                  <a:pt x="7909133" y="0"/>
                </a:lnTo>
                <a:cubicBezTo>
                  <a:pt x="7907709" y="200826"/>
                  <a:pt x="7906284" y="401653"/>
                  <a:pt x="7904860" y="602479"/>
                </a:cubicBezTo>
                <a:lnTo>
                  <a:pt x="0" y="602479"/>
                </a:lnTo>
                <a:close/>
              </a:path>
            </a:pathLst>
          </a:custGeom>
          <a:solidFill>
            <a:srgbClr val="299D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ectangle 1"/>
          <p:cNvSpPr/>
          <p:nvPr userDrawn="1"/>
        </p:nvSpPr>
        <p:spPr>
          <a:xfrm>
            <a:off x="-4762" y="6662739"/>
            <a:ext cx="4029075" cy="195262"/>
          </a:xfrm>
          <a:custGeom>
            <a:avLst/>
            <a:gdLst>
              <a:gd name="connsiteX0" fmla="*/ 0 w 4029075"/>
              <a:gd name="connsiteY0" fmla="*/ 119062 h 195262"/>
              <a:gd name="connsiteX1" fmla="*/ 3795712 w 4029075"/>
              <a:gd name="connsiteY1" fmla="*/ 0 h 195262"/>
              <a:gd name="connsiteX2" fmla="*/ 4029075 w 4029075"/>
              <a:gd name="connsiteY2" fmla="*/ 195262 h 195262"/>
              <a:gd name="connsiteX3" fmla="*/ 4762 w 4029075"/>
              <a:gd name="connsiteY3" fmla="*/ 195262 h 195262"/>
              <a:gd name="connsiteX4" fmla="*/ 0 w 4029075"/>
              <a:gd name="connsiteY4" fmla="*/ 119062 h 19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9075" h="195262">
                <a:moveTo>
                  <a:pt x="0" y="119062"/>
                </a:moveTo>
                <a:lnTo>
                  <a:pt x="3795712" y="0"/>
                </a:lnTo>
                <a:lnTo>
                  <a:pt x="4029075" y="195262"/>
                </a:lnTo>
                <a:lnTo>
                  <a:pt x="4762" y="195262"/>
                </a:lnTo>
                <a:lnTo>
                  <a:pt x="0" y="119062"/>
                </a:lnTo>
                <a:close/>
              </a:path>
            </a:pathLst>
          </a:custGeom>
          <a:solidFill>
            <a:srgbClr val="005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Isosceles Triangle 6"/>
          <p:cNvSpPr/>
          <p:nvPr userDrawn="1"/>
        </p:nvSpPr>
        <p:spPr>
          <a:xfrm>
            <a:off x="1239140" y="6255521"/>
            <a:ext cx="7909133" cy="602479"/>
          </a:xfrm>
          <a:custGeom>
            <a:avLst/>
            <a:gdLst>
              <a:gd name="connsiteX0" fmla="*/ 0 w 7909133"/>
              <a:gd name="connsiteY0" fmla="*/ 602479 h 602479"/>
              <a:gd name="connsiteX1" fmla="*/ 7909133 w 7909133"/>
              <a:gd name="connsiteY1" fmla="*/ 0 h 602479"/>
              <a:gd name="connsiteX2" fmla="*/ 7904860 w 7909133"/>
              <a:gd name="connsiteY2" fmla="*/ 602479 h 602479"/>
              <a:gd name="connsiteX3" fmla="*/ 0 w 7909133"/>
              <a:gd name="connsiteY3" fmla="*/ 602479 h 602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09133" h="602479">
                <a:moveTo>
                  <a:pt x="0" y="602479"/>
                </a:moveTo>
                <a:lnTo>
                  <a:pt x="7909133" y="0"/>
                </a:lnTo>
                <a:cubicBezTo>
                  <a:pt x="7907709" y="200826"/>
                  <a:pt x="7906284" y="401653"/>
                  <a:pt x="7904860" y="602479"/>
                </a:cubicBezTo>
                <a:lnTo>
                  <a:pt x="0" y="602479"/>
                </a:lnTo>
                <a:close/>
              </a:path>
            </a:pathLst>
          </a:custGeom>
          <a:solidFill>
            <a:srgbClr val="AED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372" y="6451945"/>
            <a:ext cx="1969334" cy="363031"/>
          </a:xfrm>
          <a:prstGeom prst="rect">
            <a:avLst/>
          </a:prstGeom>
        </p:spPr>
      </p:pic>
      <p:sp>
        <p:nvSpPr>
          <p:cNvPr id="12" name="Isosceles Triangle 6"/>
          <p:cNvSpPr/>
          <p:nvPr userDrawn="1"/>
        </p:nvSpPr>
        <p:spPr>
          <a:xfrm>
            <a:off x="1213503" y="6614445"/>
            <a:ext cx="5503491" cy="243555"/>
          </a:xfrm>
          <a:custGeom>
            <a:avLst/>
            <a:gdLst>
              <a:gd name="connsiteX0" fmla="*/ 0 w 7904860"/>
              <a:gd name="connsiteY0" fmla="*/ 308068 h 308068"/>
              <a:gd name="connsiteX1" fmla="*/ 4707828 w 7904860"/>
              <a:gd name="connsiteY1" fmla="*/ 0 h 308068"/>
              <a:gd name="connsiteX2" fmla="*/ 7904860 w 7904860"/>
              <a:gd name="connsiteY2" fmla="*/ 308068 h 308068"/>
              <a:gd name="connsiteX3" fmla="*/ 0 w 7904860"/>
              <a:gd name="connsiteY3" fmla="*/ 308068 h 308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04860" h="308068">
                <a:moveTo>
                  <a:pt x="0" y="308068"/>
                </a:moveTo>
                <a:lnTo>
                  <a:pt x="4707828" y="0"/>
                </a:lnTo>
                <a:lnTo>
                  <a:pt x="7904860" y="308068"/>
                </a:lnTo>
                <a:lnTo>
                  <a:pt x="0" y="308068"/>
                </a:lnTo>
                <a:close/>
              </a:path>
            </a:pathLst>
          </a:custGeom>
          <a:solidFill>
            <a:srgbClr val="CAE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175">
            <a:solidFill>
              <a:srgbClr val="005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56965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544">
          <p15:clr>
            <a:srgbClr val="F26B43"/>
          </p15:clr>
        </p15:guide>
        <p15:guide id="4" orient="horz" pos="799" userDrawn="1">
          <p15:clr>
            <a:srgbClr val="F26B43"/>
          </p15:clr>
        </p15:guide>
        <p15:guide id="5" orient="horz" pos="1616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79" y="523373"/>
            <a:ext cx="4466326" cy="786325"/>
          </a:xfrm>
          <a:prstGeom prst="rect">
            <a:avLst/>
          </a:prstGeom>
        </p:spPr>
      </p:pic>
      <p:sp>
        <p:nvSpPr>
          <p:cNvPr id="12" name="Isosceles Triangle 6"/>
          <p:cNvSpPr/>
          <p:nvPr userDrawn="1"/>
        </p:nvSpPr>
        <p:spPr>
          <a:xfrm rot="5400000" flipV="1">
            <a:off x="3601451" y="1315449"/>
            <a:ext cx="1941099" cy="9144000"/>
          </a:xfrm>
          <a:custGeom>
            <a:avLst/>
            <a:gdLst>
              <a:gd name="connsiteX0" fmla="*/ 0 w 7928238"/>
              <a:gd name="connsiteY0" fmla="*/ 594197 h 594197"/>
              <a:gd name="connsiteX1" fmla="*/ 7928238 w 7928238"/>
              <a:gd name="connsiteY1" fmla="*/ 0 h 594197"/>
              <a:gd name="connsiteX2" fmla="*/ 7904860 w 7928238"/>
              <a:gd name="connsiteY2" fmla="*/ 594197 h 594197"/>
              <a:gd name="connsiteX3" fmla="*/ 0 w 7928238"/>
              <a:gd name="connsiteY3" fmla="*/ 594197 h 594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8238" h="594197">
                <a:moveTo>
                  <a:pt x="0" y="594197"/>
                </a:moveTo>
                <a:lnTo>
                  <a:pt x="7928238" y="0"/>
                </a:lnTo>
                <a:cubicBezTo>
                  <a:pt x="7926814" y="200826"/>
                  <a:pt x="7906284" y="393371"/>
                  <a:pt x="7904860" y="594197"/>
                </a:cubicBezTo>
                <a:lnTo>
                  <a:pt x="0" y="594197"/>
                </a:lnTo>
                <a:close/>
              </a:path>
            </a:pathLst>
          </a:custGeom>
          <a:solidFill>
            <a:srgbClr val="CAE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Isosceles Triangle 6"/>
          <p:cNvSpPr/>
          <p:nvPr userDrawn="1"/>
        </p:nvSpPr>
        <p:spPr>
          <a:xfrm rot="5400000" flipV="1">
            <a:off x="5751288" y="3478168"/>
            <a:ext cx="1936418" cy="4807743"/>
          </a:xfrm>
          <a:custGeom>
            <a:avLst/>
            <a:gdLst>
              <a:gd name="connsiteX0" fmla="*/ 0 w 7904860"/>
              <a:gd name="connsiteY0" fmla="*/ 311963 h 312328"/>
              <a:gd name="connsiteX1" fmla="*/ 4174909 w 7904860"/>
              <a:gd name="connsiteY1" fmla="*/ 42 h 312328"/>
              <a:gd name="connsiteX2" fmla="*/ 7904860 w 7904860"/>
              <a:gd name="connsiteY2" fmla="*/ 311963 h 312328"/>
              <a:gd name="connsiteX3" fmla="*/ 0 w 7904860"/>
              <a:gd name="connsiteY3" fmla="*/ 311963 h 31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04860" h="312328">
                <a:moveTo>
                  <a:pt x="0" y="311963"/>
                </a:moveTo>
                <a:lnTo>
                  <a:pt x="4174909" y="42"/>
                </a:lnTo>
                <a:cubicBezTo>
                  <a:pt x="4173485" y="-4231"/>
                  <a:pt x="7906285" y="324782"/>
                  <a:pt x="7904860" y="311963"/>
                </a:cubicBezTo>
                <a:lnTo>
                  <a:pt x="0" y="311963"/>
                </a:lnTo>
                <a:close/>
              </a:path>
            </a:pathLst>
          </a:custGeom>
          <a:solidFill>
            <a:srgbClr val="AED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15" name="Group 14"/>
          <p:cNvGrpSpPr/>
          <p:nvPr userDrawn="1"/>
        </p:nvGrpSpPr>
        <p:grpSpPr>
          <a:xfrm rot="16200000" flipH="1">
            <a:off x="4287853" y="2001856"/>
            <a:ext cx="6858001" cy="2854292"/>
            <a:chOff x="-2" y="4255807"/>
            <a:chExt cx="4990746" cy="2602230"/>
          </a:xfrm>
        </p:grpSpPr>
        <p:sp>
          <p:nvSpPr>
            <p:cNvPr id="16" name="Isosceles Triangle 6"/>
            <p:cNvSpPr/>
            <p:nvPr userDrawn="1"/>
          </p:nvSpPr>
          <p:spPr>
            <a:xfrm flipH="1">
              <a:off x="-2" y="4255807"/>
              <a:ext cx="4988051" cy="2602061"/>
            </a:xfrm>
            <a:custGeom>
              <a:avLst/>
              <a:gdLst>
                <a:gd name="connsiteX0" fmla="*/ 0 w 7909133"/>
                <a:gd name="connsiteY0" fmla="*/ 602479 h 602479"/>
                <a:gd name="connsiteX1" fmla="*/ 7909133 w 7909133"/>
                <a:gd name="connsiteY1" fmla="*/ 0 h 602479"/>
                <a:gd name="connsiteX2" fmla="*/ 7904860 w 7909133"/>
                <a:gd name="connsiteY2" fmla="*/ 602479 h 602479"/>
                <a:gd name="connsiteX3" fmla="*/ 0 w 7909133"/>
                <a:gd name="connsiteY3" fmla="*/ 602479 h 60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09133" h="602479">
                  <a:moveTo>
                    <a:pt x="0" y="602479"/>
                  </a:moveTo>
                  <a:lnTo>
                    <a:pt x="7909133" y="0"/>
                  </a:lnTo>
                  <a:cubicBezTo>
                    <a:pt x="7907709" y="200826"/>
                    <a:pt x="7906284" y="401653"/>
                    <a:pt x="7904860" y="602479"/>
                  </a:cubicBezTo>
                  <a:lnTo>
                    <a:pt x="0" y="602479"/>
                  </a:lnTo>
                  <a:close/>
                </a:path>
              </a:pathLst>
            </a:custGeom>
            <a:solidFill>
              <a:srgbClr val="299D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7" name="Isosceles Triangle 6"/>
            <p:cNvSpPr/>
            <p:nvPr userDrawn="1"/>
          </p:nvSpPr>
          <p:spPr>
            <a:xfrm flipH="1">
              <a:off x="5387" y="5561682"/>
              <a:ext cx="4985357" cy="1296355"/>
            </a:xfrm>
            <a:custGeom>
              <a:avLst/>
              <a:gdLst>
                <a:gd name="connsiteX0" fmla="*/ 0 w 7904860"/>
                <a:gd name="connsiteY0" fmla="*/ 300119 h 300157"/>
                <a:gd name="connsiteX1" fmla="*/ 3942747 w 7904860"/>
                <a:gd name="connsiteY1" fmla="*/ 0 h 300157"/>
                <a:gd name="connsiteX2" fmla="*/ 7904860 w 7904860"/>
                <a:gd name="connsiteY2" fmla="*/ 300119 h 300157"/>
                <a:gd name="connsiteX3" fmla="*/ 0 w 7904860"/>
                <a:gd name="connsiteY3" fmla="*/ 300119 h 30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04860" h="300157">
                  <a:moveTo>
                    <a:pt x="0" y="300119"/>
                  </a:moveTo>
                  <a:lnTo>
                    <a:pt x="3942747" y="0"/>
                  </a:lnTo>
                  <a:cubicBezTo>
                    <a:pt x="3950848" y="801"/>
                    <a:pt x="7906284" y="304081"/>
                    <a:pt x="7904860" y="300119"/>
                  </a:cubicBezTo>
                  <a:lnTo>
                    <a:pt x="0" y="300119"/>
                  </a:lnTo>
                  <a:close/>
                </a:path>
              </a:pathLst>
            </a:custGeom>
            <a:solidFill>
              <a:srgbClr val="005B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175">
            <a:solidFill>
              <a:srgbClr val="005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55977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884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 flipH="1" flipV="1">
            <a:off x="0" y="4375450"/>
            <a:ext cx="9144000" cy="2482548"/>
            <a:chOff x="-1" y="-8546"/>
            <a:chExt cx="9164682" cy="2159127"/>
          </a:xfrm>
        </p:grpSpPr>
        <p:sp>
          <p:nvSpPr>
            <p:cNvPr id="7" name="Isosceles Triangle 6"/>
            <p:cNvSpPr/>
            <p:nvPr userDrawn="1"/>
          </p:nvSpPr>
          <p:spPr>
            <a:xfrm rot="16200000">
              <a:off x="3511899" y="-3520446"/>
              <a:ext cx="2140882" cy="9164682"/>
            </a:xfrm>
            <a:custGeom>
              <a:avLst/>
              <a:gdLst>
                <a:gd name="connsiteX0" fmla="*/ 0 w 7928238"/>
                <a:gd name="connsiteY0" fmla="*/ 594197 h 594197"/>
                <a:gd name="connsiteX1" fmla="*/ 7928238 w 7928238"/>
                <a:gd name="connsiteY1" fmla="*/ 0 h 594197"/>
                <a:gd name="connsiteX2" fmla="*/ 7904860 w 7928238"/>
                <a:gd name="connsiteY2" fmla="*/ 594197 h 594197"/>
                <a:gd name="connsiteX3" fmla="*/ 0 w 7928238"/>
                <a:gd name="connsiteY3" fmla="*/ 594197 h 594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28238" h="594197">
                  <a:moveTo>
                    <a:pt x="0" y="594197"/>
                  </a:moveTo>
                  <a:lnTo>
                    <a:pt x="7928238" y="0"/>
                  </a:lnTo>
                  <a:cubicBezTo>
                    <a:pt x="7926814" y="200826"/>
                    <a:pt x="7906284" y="393371"/>
                    <a:pt x="7904860" y="594197"/>
                  </a:cubicBezTo>
                  <a:lnTo>
                    <a:pt x="0" y="594197"/>
                  </a:lnTo>
                  <a:close/>
                </a:path>
              </a:pathLst>
            </a:custGeom>
            <a:solidFill>
              <a:srgbClr val="CAE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8" name="Isosceles Triangle 6"/>
            <p:cNvSpPr/>
            <p:nvPr userDrawn="1"/>
          </p:nvSpPr>
          <p:spPr>
            <a:xfrm rot="16200000">
              <a:off x="5685100" y="-1308323"/>
              <a:ext cx="2150582" cy="4767226"/>
            </a:xfrm>
            <a:custGeom>
              <a:avLst/>
              <a:gdLst>
                <a:gd name="connsiteX0" fmla="*/ 0 w 7904860"/>
                <a:gd name="connsiteY0" fmla="*/ 311963 h 312328"/>
                <a:gd name="connsiteX1" fmla="*/ 4174909 w 7904860"/>
                <a:gd name="connsiteY1" fmla="*/ 42 h 312328"/>
                <a:gd name="connsiteX2" fmla="*/ 7904860 w 7904860"/>
                <a:gd name="connsiteY2" fmla="*/ 311963 h 312328"/>
                <a:gd name="connsiteX3" fmla="*/ 0 w 7904860"/>
                <a:gd name="connsiteY3" fmla="*/ 311963 h 31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04860" h="312328">
                  <a:moveTo>
                    <a:pt x="0" y="311963"/>
                  </a:moveTo>
                  <a:lnTo>
                    <a:pt x="4174909" y="42"/>
                  </a:lnTo>
                  <a:cubicBezTo>
                    <a:pt x="4173485" y="-4231"/>
                    <a:pt x="7906285" y="324782"/>
                    <a:pt x="7904860" y="311963"/>
                  </a:cubicBezTo>
                  <a:lnTo>
                    <a:pt x="0" y="311963"/>
                  </a:lnTo>
                  <a:close/>
                </a:path>
              </a:pathLst>
            </a:custGeom>
            <a:solidFill>
              <a:srgbClr val="AED2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grpSp>
        <p:nvGrpSpPr>
          <p:cNvPr id="14" name="Group 13"/>
          <p:cNvGrpSpPr/>
          <p:nvPr userDrawn="1"/>
        </p:nvGrpSpPr>
        <p:grpSpPr>
          <a:xfrm rot="5400000">
            <a:off x="-2018946" y="2018944"/>
            <a:ext cx="6858001" cy="2820113"/>
            <a:chOff x="-2" y="4255807"/>
            <a:chExt cx="4990746" cy="2602230"/>
          </a:xfrm>
        </p:grpSpPr>
        <p:sp>
          <p:nvSpPr>
            <p:cNvPr id="9" name="Isosceles Triangle 6"/>
            <p:cNvSpPr/>
            <p:nvPr userDrawn="1"/>
          </p:nvSpPr>
          <p:spPr>
            <a:xfrm flipH="1">
              <a:off x="-2" y="4255807"/>
              <a:ext cx="4988051" cy="2602061"/>
            </a:xfrm>
            <a:custGeom>
              <a:avLst/>
              <a:gdLst>
                <a:gd name="connsiteX0" fmla="*/ 0 w 7909133"/>
                <a:gd name="connsiteY0" fmla="*/ 602479 h 602479"/>
                <a:gd name="connsiteX1" fmla="*/ 7909133 w 7909133"/>
                <a:gd name="connsiteY1" fmla="*/ 0 h 602479"/>
                <a:gd name="connsiteX2" fmla="*/ 7904860 w 7909133"/>
                <a:gd name="connsiteY2" fmla="*/ 602479 h 602479"/>
                <a:gd name="connsiteX3" fmla="*/ 0 w 7909133"/>
                <a:gd name="connsiteY3" fmla="*/ 602479 h 60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09133" h="602479">
                  <a:moveTo>
                    <a:pt x="0" y="602479"/>
                  </a:moveTo>
                  <a:lnTo>
                    <a:pt x="7909133" y="0"/>
                  </a:lnTo>
                  <a:cubicBezTo>
                    <a:pt x="7907709" y="200826"/>
                    <a:pt x="7906284" y="401653"/>
                    <a:pt x="7904860" y="602479"/>
                  </a:cubicBezTo>
                  <a:lnTo>
                    <a:pt x="0" y="602479"/>
                  </a:lnTo>
                  <a:close/>
                </a:path>
              </a:pathLst>
            </a:custGeom>
            <a:solidFill>
              <a:srgbClr val="299D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0" name="Isosceles Triangle 6"/>
            <p:cNvSpPr/>
            <p:nvPr userDrawn="1"/>
          </p:nvSpPr>
          <p:spPr>
            <a:xfrm flipH="1">
              <a:off x="5387" y="5561682"/>
              <a:ext cx="4985357" cy="1296355"/>
            </a:xfrm>
            <a:custGeom>
              <a:avLst/>
              <a:gdLst>
                <a:gd name="connsiteX0" fmla="*/ 0 w 7904860"/>
                <a:gd name="connsiteY0" fmla="*/ 300119 h 300157"/>
                <a:gd name="connsiteX1" fmla="*/ 3942747 w 7904860"/>
                <a:gd name="connsiteY1" fmla="*/ 0 h 300157"/>
                <a:gd name="connsiteX2" fmla="*/ 7904860 w 7904860"/>
                <a:gd name="connsiteY2" fmla="*/ 300119 h 300157"/>
                <a:gd name="connsiteX3" fmla="*/ 0 w 7904860"/>
                <a:gd name="connsiteY3" fmla="*/ 300119 h 30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04860" h="300157">
                  <a:moveTo>
                    <a:pt x="0" y="300119"/>
                  </a:moveTo>
                  <a:lnTo>
                    <a:pt x="3942747" y="0"/>
                  </a:lnTo>
                  <a:cubicBezTo>
                    <a:pt x="3950848" y="801"/>
                    <a:pt x="7906284" y="304081"/>
                    <a:pt x="7904860" y="300119"/>
                  </a:cubicBezTo>
                  <a:lnTo>
                    <a:pt x="0" y="300119"/>
                  </a:lnTo>
                  <a:close/>
                </a:path>
              </a:pathLst>
            </a:custGeom>
            <a:solidFill>
              <a:srgbClr val="005B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221" y="353245"/>
            <a:ext cx="3268136" cy="575376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2589376" y="2973937"/>
            <a:ext cx="4990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5B7F"/>
                </a:solidFill>
                <a:latin typeface="Gill Sans MT" panose="020B0502020104020203" pitchFamily="34" charset="0"/>
              </a:rPr>
              <a:t>THANK YOU.</a:t>
            </a:r>
            <a:endParaRPr lang="en-ZA" sz="4400" b="1">
              <a:solidFill>
                <a:srgbClr val="005B7F"/>
              </a:solidFill>
              <a:latin typeface="Gill Sans MT" panose="020B0502020104020203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175">
            <a:solidFill>
              <a:srgbClr val="005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65173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050" y="19050"/>
            <a:ext cx="6115050" cy="1924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3844" y="643518"/>
            <a:ext cx="5460763" cy="1924800"/>
          </a:xfrm>
        </p:spPr>
        <p:txBody>
          <a:bodyPr/>
          <a:lstStyle/>
          <a:p>
            <a:r>
              <a:rPr lang="af" sz="3000" b="1" i="0" u="none" strike="noStrike" cap="none" baseline="0" smtId="4294967295">
                <a:solidFill>
                  <a:srgbClr val="005B7F"/>
                </a:solidFill>
                <a:uFillTx/>
                <a:latin typeface="Gill Sans MT"/>
              </a:rPr>
              <a:t>Energie en elektrisiteit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1008" y="3079377"/>
            <a:ext cx="5452217" cy="349623"/>
          </a:xfrm>
        </p:spPr>
        <p:txBody>
          <a:bodyPr/>
          <a:lstStyle/>
          <a:p>
            <a:r>
              <a:rPr lang="af" sz="2000" b="0" i="0" u="none" strike="noStrike" cap="all" baseline="0" smtId="4294967295">
                <a:solidFill>
                  <a:srgbClr val="005B7F"/>
                </a:solidFill>
                <a:uFillTx/>
                <a:latin typeface="Gill Sans MT"/>
              </a:rPr>
              <a:t>PLEK: XXX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f" sz="1600" b="0" i="0" u="none" strike="noStrike" cap="none" baseline="0" smtId="4294967295">
                <a:solidFill>
                  <a:srgbClr val="005B7F"/>
                </a:solidFill>
                <a:uFillTx/>
                <a:latin typeface="Gill Sans MT"/>
              </a:rPr>
              <a:t>Postitel: XXX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57" y="583561"/>
            <a:ext cx="3891787" cy="685174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E2924C8B-34D2-4C2B-8BC3-B8E43F8A8B1E}"/>
              </a:ext>
            </a:extLst>
          </p:cNvPr>
          <p:cNvSpPr txBox="1"/>
          <p:nvPr/>
        </p:nvSpPr>
        <p:spPr>
          <a:xfrm>
            <a:off x="1442815" y="4521981"/>
            <a:ext cx="5452217" cy="34962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cap="all" spc="100" baseline="0">
                <a:solidFill>
                  <a:srgbClr val="005B7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f" sz="2000" b="0" i="0" u="none" strike="noStrike" cap="all" baseline="0" smtId="4294967295">
                <a:solidFill>
                  <a:srgbClr val="005B7F"/>
                </a:solidFill>
                <a:uFillTx/>
                <a:latin typeface="Gill Sans MT"/>
              </a:rPr>
              <a:t>XXX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4077BDC6-FDF4-489C-905A-45FFC4DE7897}"/>
              </a:ext>
            </a:extLst>
          </p:cNvPr>
          <p:cNvSpPr txBox="1"/>
          <p:nvPr/>
        </p:nvSpPr>
        <p:spPr>
          <a:xfrm>
            <a:off x="1301008" y="2668920"/>
            <a:ext cx="5452217" cy="34962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cap="all" spc="100" baseline="0">
                <a:solidFill>
                  <a:srgbClr val="005B7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f" sz="2000" b="0" i="0" u="none" strike="noStrike" cap="all" baseline="0" smtId="4294967295">
                <a:solidFill>
                  <a:srgbClr val="005B7F"/>
                </a:solidFill>
                <a:uFillTx/>
                <a:latin typeface="Gill Sans MT"/>
              </a:rPr>
              <a:t>DATUM: XXX</a:t>
            </a:r>
          </a:p>
        </p:txBody>
      </p:sp>
    </p:spTree>
    <p:extLst>
      <p:ext uri="{BB962C8B-B14F-4D97-AF65-F5344CB8AC3E}">
        <p14:creationId xmlns:p14="http://schemas.microsoft.com/office/powerpoint/2010/main" val="26682859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91467" y="-259136"/>
            <a:ext cx="8252508" cy="1126658"/>
          </a:xfrm>
          <a:prstGeom prst="rect">
            <a:avLst/>
          </a:prstGeom>
        </p:spPr>
        <p:txBody>
          <a:bodyPr/>
          <a:lstStyle/>
          <a:p>
            <a:r>
              <a:rPr lang="af" sz="3000" b="1" i="0" u="none" strike="noStrike" cap="none" baseline="0" smtId="4294967295">
                <a:solidFill>
                  <a:srgbClr val="005B7F"/>
                </a:solidFill>
                <a:uFillTx/>
                <a:latin typeface="Gill Sans MT"/>
              </a:rPr>
              <a:t>Ons kan ons huise meer energiedoeltreffend maak.</a:t>
            </a:r>
          </a:p>
        </p:txBody>
      </p:sp>
      <p:pic>
        <p:nvPicPr>
          <p:cNvPr id="10" name="Picture 9" descr="Screen Shot 2013-01-05 at 02.48.24.png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005E363-8601-4646-B2A1-BF0105A2C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876" y="1038972"/>
            <a:ext cx="5924550" cy="461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61941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710517" y="226639"/>
            <a:ext cx="8252508" cy="112665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af" sz="3000" b="1" i="0" u="none" strike="noStrike" cap="none" baseline="0" smtId="4294967295">
                <a:solidFill>
                  <a:srgbClr val="005B7F"/>
                </a:solidFill>
                <a:uFillTx/>
                <a:latin typeface="Gill Sans MT"/>
              </a:rPr>
              <a:t>Ons kan alternatiewe energie en meer energiedoeltreffende toerusting koop en gebruik.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C7581E9F-22CC-4181-906E-75B4F6444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29" y="1544378"/>
            <a:ext cx="3375497" cy="2629033"/>
          </a:xfrm>
          <a:prstGeom prst="rect">
            <a:avLst/>
          </a:prstGeom>
        </p:spPr>
      </p:pic>
      <p:pic>
        <p:nvPicPr>
          <p:cNvPr id="2050" name="Picture 2" descr="MAGNETO RECHARGEABLE LED COMPACT LIGHT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D3131AE5-FA6F-42C0-8368-3AE141365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0931" y="4173411"/>
            <a:ext cx="2048589" cy="204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NCANDESCENT VS COMPACT FLUORESCENT VS LED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33EC643-FFF9-4AC7-A4D3-0167E56CB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0025" y="1544378"/>
            <a:ext cx="4570911" cy="261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84359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710517" y="226639"/>
            <a:ext cx="8252508" cy="112665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af" sz="3000" b="1" i="0" u="none" strike="noStrike" cap="none" baseline="0" smtId="4294967295">
                <a:solidFill>
                  <a:srgbClr val="005B7F"/>
                </a:solidFill>
                <a:uFillTx/>
                <a:latin typeface="Gill Sans MT"/>
              </a:rPr>
              <a:t>Ons kan verkwistende gedrag in energiebesparende gedrag verander.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DFB003CA-089D-4044-A305-73E70B4F1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43" y="972297"/>
            <a:ext cx="8230313" cy="4529721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414038BE-E45B-4F73-959C-27C563F10248}"/>
              </a:ext>
            </a:extLst>
          </p:cNvPr>
          <p:cNvSpPr txBox="1"/>
          <p:nvPr/>
        </p:nvSpPr>
        <p:spPr>
          <a:xfrm>
            <a:off x="710517" y="5244552"/>
            <a:ext cx="5017423" cy="12740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05B7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f" sz="4400" b="0" i="0" u="none" strike="noStrike" cap="none" baseline="0" dirty="0" smtId="4294967295">
                <a:solidFill>
                  <a:srgbClr val="005B7F"/>
                </a:solidFill>
                <a:uFillTx/>
                <a:latin typeface="Gill Sans MT"/>
              </a:rPr>
              <a:t>WAT ANDERS?</a:t>
            </a:r>
          </a:p>
        </p:txBody>
      </p:sp>
    </p:spTree>
    <p:extLst>
      <p:ext uri="{BB962C8B-B14F-4D97-AF65-F5344CB8AC3E}">
        <p14:creationId xmlns:p14="http://schemas.microsoft.com/office/powerpoint/2010/main" val="129311632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C2595F7-BCC7-4800-9B80-8F20D24E73C5}"/>
              </a:ext>
            </a:extLst>
          </p:cNvPr>
          <p:cNvSpPr txBox="1"/>
          <p:nvPr/>
        </p:nvSpPr>
        <p:spPr>
          <a:xfrm>
            <a:off x="6104124" y="5039033"/>
            <a:ext cx="2839851" cy="12740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05B7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f" sz="2000" b="0" i="0" u="none" strike="noStrike" cap="none" baseline="0" smtId="4294967295">
                <a:solidFill>
                  <a:srgbClr val="005B7F"/>
                </a:solidFill>
                <a:uFillTx/>
                <a:latin typeface="Gill Sans MT"/>
              </a:rPr>
              <a:t>*Beelde van die Stad Kaapstad</a:t>
            </a:r>
          </a:p>
        </p:txBody>
      </p:sp>
    </p:spTree>
    <p:extLst>
      <p:ext uri="{BB962C8B-B14F-4D97-AF65-F5344CB8AC3E}">
        <p14:creationId xmlns:p14="http://schemas.microsoft.com/office/powerpoint/2010/main" val="92956745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63600" y="1599059"/>
            <a:ext cx="7733468" cy="1084730"/>
          </a:xfrm>
          <a:prstGeom prst="rect">
            <a:avLst/>
          </a:prstGeom>
        </p:spPr>
        <p:txBody>
          <a:bodyPr/>
          <a:lstStyle/>
          <a:p>
            <a:r>
              <a:rPr lang="en-US"/>
              <a:t/>
            </a:r>
            <a:br>
              <a:rPr lang="en-US"/>
            </a:b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f" sz="1800" b="1" i="0" u="none" strike="noStrike" cap="all" baseline="0" smtId="4294967295">
                <a:solidFill>
                  <a:srgbClr val="005B7F"/>
                </a:solidFill>
                <a:uFillTx/>
                <a:latin typeface="Gill Sans MT"/>
              </a:rPr>
              <a:t>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f" sz="1800" b="1" i="0" u="none" strike="noStrike" cap="all" baseline="0" smtId="4294967295">
                <a:solidFill>
                  <a:srgbClr val="005B7F"/>
                </a:solidFill>
                <a:uFillTx/>
                <a:latin typeface="Gill Sans MT"/>
              </a:rPr>
              <a:t>WIND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f" sz="1800" b="1" i="0" u="none" strike="noStrike" cap="all" baseline="0" smtId="4294967295">
                <a:solidFill>
                  <a:srgbClr val="005B7F"/>
                </a:solidFill>
                <a:uFillTx/>
                <a:latin typeface="Gill Sans MT"/>
              </a:rPr>
              <a:t>WATER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700992" y="-78161"/>
            <a:ext cx="7742015" cy="1126658"/>
          </a:xfrm>
          <a:prstGeom prst="rect">
            <a:avLst/>
          </a:prstGeom>
        </p:spPr>
        <p:txBody>
          <a:bodyPr/>
          <a:lstStyle/>
          <a:p>
            <a:r>
              <a:rPr lang="af" sz="3000" b="1" i="0" u="none" strike="noStrike" cap="none" baseline="0" smtId="4294967295">
                <a:solidFill>
                  <a:srgbClr val="005B7F"/>
                </a:solidFill>
                <a:uFillTx/>
                <a:latin typeface="Gill Sans MT"/>
              </a:rPr>
              <a:t>Daar is verskillende energiebronne.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82E3EB89-2E80-4E91-889C-C24B1A9D137D}"/>
              </a:ext>
            </a:extLst>
          </p:cNvPr>
          <p:cNvGrpSpPr/>
          <p:nvPr/>
        </p:nvGrpSpPr>
        <p:grpSpPr>
          <a:xfrm>
            <a:off x="444501" y="2876188"/>
            <a:ext cx="7786378" cy="2877719"/>
            <a:chOff x="388736" y="2757140"/>
            <a:chExt cx="8143179" cy="3487515"/>
          </a:xfrm>
        </p:grpSpPr>
        <p:pic>
          <p:nvPicPr>
            <p:cNvPr id="11" name="Content Placeholder 3" descr="Screen Shot 2013-01-05 at 00.55.49.png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A81F9F10-15F7-4906-B411-FD96468FB8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736" y="2757140"/>
              <a:ext cx="4168880" cy="3487515"/>
            </a:xfrm>
            <a:prstGeom prst="rect">
              <a:avLst/>
            </a:prstGeom>
          </p:spPr>
        </p:pic>
        <p:pic>
          <p:nvPicPr>
            <p:cNvPr id="12" name="Content Placeholder 3" descr="Screen Shot 2013-01-05 at 00.55.49.png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286E3E90-C1D8-4F63-AC98-45E5DA45B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03961" y="2889196"/>
              <a:ext cx="4027954" cy="2671971"/>
            </a:xfrm>
            <a:prstGeom prst="rect">
              <a:avLst/>
            </a:prstGeom>
          </p:spPr>
        </p:pic>
      </p:grp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48837841-7396-482F-82AF-D2351C2006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23370" y="1708025"/>
            <a:ext cx="3707509" cy="587164"/>
          </a:xfrm>
        </p:spPr>
        <p:txBody>
          <a:bodyPr/>
          <a:lstStyle/>
          <a:p>
            <a:pPr marL="0" indent="0">
              <a:buNone/>
            </a:pPr>
            <a:r>
              <a:rPr lang="af" sz="2000" b="0" i="0" u="none" strike="noStrike" cap="none" baseline="0" smtId="4294967295">
                <a:solidFill>
                  <a:srgbClr val="005B7F"/>
                </a:solidFill>
                <a:uFillTx/>
                <a:latin typeface="Gill Sans MT"/>
              </a:rPr>
              <a:t>Energie word in watt gemeet.</a:t>
            </a:r>
          </a:p>
        </p:txBody>
      </p:sp>
    </p:spTree>
    <p:extLst>
      <p:ext uri="{BB962C8B-B14F-4D97-AF65-F5344CB8AC3E}">
        <p14:creationId xmlns:p14="http://schemas.microsoft.com/office/powerpoint/2010/main" val="311824685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45746" y="683924"/>
            <a:ext cx="2765425" cy="502564"/>
          </a:xfrm>
          <a:prstGeom prst="rect">
            <a:avLst/>
          </a:prstGeom>
        </p:spPr>
        <p:txBody>
          <a:bodyPr/>
          <a:lstStyle/>
          <a:p>
            <a:r>
              <a:rPr lang="en-US"/>
              <a:t/>
            </a:r>
            <a:br>
              <a:rPr lang="en-US"/>
            </a:br>
            <a:endParaRPr lang="en-US"/>
          </a:p>
          <a:p>
            <a:r>
              <a:rPr lang="af" sz="1800" b="1" i="0" u="none" strike="noStrike" cap="all" baseline="0" smtId="4294967295">
                <a:solidFill>
                  <a:srgbClr val="005B7F"/>
                </a:solidFill>
                <a:uFillTx/>
                <a:latin typeface="Gill Sans MT"/>
              </a:rPr>
              <a:t>ONHERWINBAAR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5746" y="-396803"/>
            <a:ext cx="9422873" cy="1126658"/>
          </a:xfrm>
          <a:prstGeom prst="rect">
            <a:avLst/>
          </a:prstGeom>
        </p:spPr>
        <p:txBody>
          <a:bodyPr/>
          <a:lstStyle/>
          <a:p>
            <a:r>
              <a:rPr lang="af" sz="3000" b="1" i="0" u="none" strike="noStrike" cap="none" baseline="0" dirty="0" smtId="4294967295">
                <a:solidFill>
                  <a:srgbClr val="005B7F"/>
                </a:solidFill>
                <a:uFillTx/>
                <a:latin typeface="Gill Sans MT"/>
              </a:rPr>
              <a:t>Energie kan herwinbaar of onherwinbaar wees.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84A96A9-CDCF-4466-A8BD-FD495D906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458" y="1382071"/>
            <a:ext cx="4564759" cy="4124672"/>
          </a:xfrm>
          <a:prstGeom prst="rect">
            <a:avLst/>
          </a:prstGeom>
        </p:spPr>
      </p:pic>
      <p:sp>
        <p:nvSpPr>
          <p:cNvPr id="15" name="Text Placeholder 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47A1A7CA-A67A-4C77-8213-159510919937}"/>
              </a:ext>
            </a:extLst>
          </p:cNvPr>
          <p:cNvSpPr txBox="1"/>
          <p:nvPr/>
        </p:nvSpPr>
        <p:spPr>
          <a:xfrm>
            <a:off x="69011" y="1351257"/>
            <a:ext cx="2107453" cy="12740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05B7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f" sz="2000" b="0" i="0" u="none" strike="noStrike" cap="none" baseline="0" dirty="0" smtId="4294967295">
                <a:solidFill>
                  <a:srgbClr val="005B7F"/>
                </a:solidFill>
                <a:uFillTx/>
                <a:latin typeface="Gill Sans MT"/>
              </a:rPr>
              <a:t>Van die oorblyfsels van dooie seediere. 10% van olie wat vandag gebruik word, is 252–541 miljoen jaar oud!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995EDA1A-44D0-4ACE-A888-9591A2C940B8}"/>
              </a:ext>
            </a:extLst>
          </p:cNvPr>
          <p:cNvSpPr txBox="1"/>
          <p:nvPr/>
        </p:nvSpPr>
        <p:spPr>
          <a:xfrm>
            <a:off x="6393217" y="1204297"/>
            <a:ext cx="2283712" cy="12740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05B7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f" sz="2000" b="0" i="0" u="none" strike="noStrike" cap="none" baseline="0" smtId="4294967295">
                <a:solidFill>
                  <a:srgbClr val="005B7F"/>
                </a:solidFill>
                <a:uFillTx/>
                <a:latin typeface="Gill Sans MT"/>
              </a:rPr>
              <a:t>Dit kom van die oorblyfsels van prehistoriese vegetasie – energie wat plante van die son geabsorbeer het MIJLOENE jare gelede.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7D2DD59-6840-46F6-A8B2-376B2F9FBA7A}"/>
              </a:ext>
            </a:extLst>
          </p:cNvPr>
          <p:cNvSpPr txBox="1"/>
          <p:nvPr/>
        </p:nvSpPr>
        <p:spPr>
          <a:xfrm>
            <a:off x="69011" y="3984126"/>
            <a:ext cx="1985557" cy="12740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05B7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f" sz="2000" b="0" i="0" u="none" strike="noStrike" cap="none" baseline="0" dirty="0" smtId="4294967295">
                <a:solidFill>
                  <a:srgbClr val="005B7F"/>
                </a:solidFill>
                <a:uFillTx/>
                <a:latin typeface="Gill Sans MT"/>
              </a:rPr>
              <a:t>Dit gebruik 'n skaars soort uraan – onherwinbaar.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00FCC58F-0DDE-4ABD-A0A8-49CB4CE5422F}"/>
              </a:ext>
            </a:extLst>
          </p:cNvPr>
          <p:cNvSpPr txBox="1"/>
          <p:nvPr/>
        </p:nvSpPr>
        <p:spPr>
          <a:xfrm>
            <a:off x="6393217" y="3767348"/>
            <a:ext cx="2500845" cy="12740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05B7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f" sz="2000" b="0" i="0" u="none" strike="noStrike" cap="none" baseline="0" smtId="4294967295">
                <a:solidFill>
                  <a:srgbClr val="005B7F"/>
                </a:solidFill>
                <a:uFillTx/>
                <a:latin typeface="Gill Sans MT"/>
              </a:rPr>
              <a:t>Dit word gevorm van die oorblyfsels van klein seeplante en -diere wat 300–400 MILJOEN jaar gelede geleef het.</a:t>
            </a:r>
          </a:p>
        </p:txBody>
      </p:sp>
    </p:spTree>
    <p:extLst>
      <p:ext uri="{BB962C8B-B14F-4D97-AF65-F5344CB8AC3E}">
        <p14:creationId xmlns:p14="http://schemas.microsoft.com/office/powerpoint/2010/main" val="180777736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GRID_HSE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EACE416C-C556-456E-806D-6367FAD0F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1925" y="1851025"/>
            <a:ext cx="8820150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Placeholder 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441CBA28-9274-4603-A7DE-382B79D135D3}"/>
              </a:ext>
            </a:extLst>
          </p:cNvPr>
          <p:cNvSpPr txBox="1"/>
          <p:nvPr/>
        </p:nvSpPr>
        <p:spPr>
          <a:xfrm>
            <a:off x="609599" y="335594"/>
            <a:ext cx="7800975" cy="12740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05B7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f" sz="2000" b="0" i="0" u="none" strike="noStrike" cap="none" baseline="0" smtId="4294967295">
                <a:solidFill>
                  <a:srgbClr val="005B7F"/>
                </a:solidFill>
                <a:uFillTx/>
                <a:latin typeface="Gill Sans MT"/>
              </a:rPr>
              <a:t>Die meeste van Suid-Afrika se elektrisiteit kom van steenkool en word in Mpumalanga opgewek. </a:t>
            </a:r>
          </a:p>
          <a:p>
            <a:r>
              <a:rPr lang="af" sz="2000" b="0" i="0" u="none" strike="noStrike" cap="none" baseline="0" smtId="4294967295">
                <a:solidFill>
                  <a:srgbClr val="005B7F"/>
                </a:solidFill>
                <a:uFillTx/>
                <a:latin typeface="Gill Sans MT"/>
              </a:rPr>
              <a:t>Dit is duur, aangesien dit baie infrastruktuur nodig het, insluitend vervoer deur kraglyne.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43692C0-497F-43A9-8FD5-A07C963A02C6}"/>
              </a:ext>
            </a:extLst>
          </p:cNvPr>
          <p:cNvSpPr txBox="1"/>
          <p:nvPr/>
        </p:nvSpPr>
        <p:spPr>
          <a:xfrm>
            <a:off x="609599" y="4107494"/>
            <a:ext cx="7800975" cy="12740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05B7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f" sz="4400" b="0" i="0" u="none" strike="noStrike" cap="none" baseline="0" smtId="4294967295">
                <a:solidFill>
                  <a:srgbClr val="005B7F"/>
                </a:solidFill>
                <a:uFillTx/>
                <a:latin typeface="Gill Sans MT"/>
              </a:rPr>
              <a:t>IS DAAR NIE 'N BETER MANIER NIE?</a:t>
            </a:r>
          </a:p>
        </p:txBody>
      </p:sp>
    </p:spTree>
    <p:extLst>
      <p:ext uri="{BB962C8B-B14F-4D97-AF65-F5344CB8AC3E}">
        <p14:creationId xmlns:p14="http://schemas.microsoft.com/office/powerpoint/2010/main" val="145217638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700992" y="-78161"/>
            <a:ext cx="8252508" cy="1126658"/>
          </a:xfrm>
          <a:prstGeom prst="rect">
            <a:avLst/>
          </a:prstGeom>
        </p:spPr>
        <p:txBody>
          <a:bodyPr/>
          <a:lstStyle/>
          <a:p>
            <a:r>
              <a:rPr lang="af" sz="3000" b="1" i="0" u="none" strike="noStrike" cap="none" baseline="0" smtId="4294967295">
                <a:solidFill>
                  <a:srgbClr val="005B7F"/>
                </a:solidFill>
                <a:uFillTx/>
                <a:latin typeface="Gill Sans MT"/>
              </a:rPr>
              <a:t>Energie kan herwinbaar of onherwinbaar wees.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023F58A2-ADB2-4873-926A-0B55D7186F97}"/>
              </a:ext>
            </a:extLst>
          </p:cNvPr>
          <p:cNvSpPr txBox="1"/>
          <p:nvPr/>
        </p:nvSpPr>
        <p:spPr>
          <a:xfrm>
            <a:off x="796925" y="1128503"/>
            <a:ext cx="2765425" cy="502564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 cap="all" baseline="0">
                <a:solidFill>
                  <a:srgbClr val="005B7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/>
            </a:r>
            <a:br>
              <a:rPr lang="en-US"/>
            </a:br>
            <a:endParaRPr lang="en-US"/>
          </a:p>
          <a:p>
            <a:r>
              <a:rPr lang="af" sz="1800" b="1" i="0" u="none" strike="noStrike" cap="all" baseline="0" smtId="4294967295">
                <a:solidFill>
                  <a:srgbClr val="005B7F"/>
                </a:solidFill>
                <a:uFillTx/>
                <a:latin typeface="Gill Sans MT"/>
              </a:rPr>
              <a:t>HERWINBAAR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F2D24E9-896F-46AC-BAE2-78CA614733F2}"/>
              </a:ext>
            </a:extLst>
          </p:cNvPr>
          <p:cNvSpPr txBox="1"/>
          <p:nvPr/>
        </p:nvSpPr>
        <p:spPr>
          <a:xfrm>
            <a:off x="807339" y="1711073"/>
            <a:ext cx="3707509" cy="30735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05B7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af" sz="2000" b="0" i="0" u="none" strike="noStrike" cap="none" baseline="0" smtId="4294967295">
                <a:solidFill>
                  <a:srgbClr val="005B7F"/>
                </a:solidFill>
                <a:uFillTx/>
                <a:latin typeface="Gill Sans MT"/>
              </a:rPr>
              <a:t>Sonkrag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ZA"/>
          </a:p>
          <a:p>
            <a:pPr marL="0" indent="0">
              <a:buFont typeface="Arial" panose="020B0604020202020204" pitchFamily="34" charset="0"/>
              <a:buNone/>
            </a:pPr>
            <a:endParaRPr lang="en-ZA"/>
          </a:p>
          <a:p>
            <a:pPr marL="0" indent="0">
              <a:buFont typeface="Arial" panose="020B0604020202020204" pitchFamily="34" charset="0"/>
              <a:buNone/>
            </a:pPr>
            <a:endParaRPr lang="en-ZA"/>
          </a:p>
          <a:p>
            <a:pPr marL="0" indent="0">
              <a:buFont typeface="Arial" panose="020B0604020202020204" pitchFamily="34" charset="0"/>
              <a:buNone/>
            </a:pPr>
            <a:endParaRPr lang="en-ZA"/>
          </a:p>
          <a:p>
            <a:pPr marL="0" indent="0">
              <a:buFont typeface="Arial" panose="020B0604020202020204" pitchFamily="34" charset="0"/>
              <a:buNone/>
            </a:pPr>
            <a:endParaRPr lang="en-ZA"/>
          </a:p>
        </p:txBody>
      </p:sp>
      <p:pic>
        <p:nvPicPr>
          <p:cNvPr id="14" name="Picture 5" descr="solar power is HOT STUFF!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50D5179F-5E73-431E-8251-6EA846F0A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661093" y="1309594"/>
            <a:ext cx="1198119" cy="11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8EAD703-5E83-4B1C-9E4D-40A0AA46AE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29965" y="1394844"/>
            <a:ext cx="3707509" cy="1274058"/>
          </a:xfrm>
        </p:spPr>
        <p:txBody>
          <a:bodyPr/>
          <a:lstStyle/>
          <a:p>
            <a:r>
              <a:rPr lang="af" sz="2000" b="0" i="0" u="none" strike="noStrike" cap="none" baseline="0" smtId="4294967295">
                <a:solidFill>
                  <a:srgbClr val="005B7F"/>
                </a:solidFill>
                <a:uFillTx/>
                <a:latin typeface="Gill Sans MT"/>
              </a:rPr>
              <a:t>Die deursnee huishouding gebruik 600 kW son </a:t>
            </a:r>
            <a:r>
              <a:rPr lang="af" sz="2000" b="0" i="0" u="sng" strike="noStrike" cap="none" baseline="0" smtId="4294967295">
                <a:solidFill>
                  <a:srgbClr val="005B7F"/>
                </a:solidFill>
                <a:uFill>
                  <a:solidFill>
                    <a:srgbClr val="005B7F"/>
                  </a:solidFill>
                </a:uFill>
                <a:latin typeface="Gill Sans MT"/>
              </a:rPr>
              <a:t>elke dag, </a:t>
            </a:r>
            <a:r>
              <a:rPr lang="af" sz="2000" b="0" i="0" u="none" strike="noStrike" cap="none" baseline="0" smtId="4294967295">
                <a:solidFill>
                  <a:srgbClr val="005B7F"/>
                </a:solidFill>
                <a:uFillTx/>
                <a:latin typeface="Gill Sans MT"/>
              </a:rPr>
              <a:t>maar gebruik slegs 774 kW h per </a:t>
            </a:r>
            <a:r>
              <a:rPr lang="af" sz="2000" b="0" i="0" u="sng" strike="noStrike" cap="none" baseline="0" smtId="4294967295">
                <a:solidFill>
                  <a:srgbClr val="005B7F"/>
                </a:solidFill>
                <a:uFill>
                  <a:solidFill>
                    <a:srgbClr val="005B7F"/>
                  </a:solidFill>
                </a:uFill>
                <a:latin typeface="Gill Sans MT"/>
              </a:rPr>
              <a:t>maand</a:t>
            </a:r>
            <a:r>
              <a:rPr lang="af" sz="2000" b="0" i="0" u="none" strike="noStrike" cap="none" baseline="0" smtId="4294967295">
                <a:solidFill>
                  <a:srgbClr val="005B7F"/>
                </a:solidFill>
                <a:uFillTx/>
                <a:latin typeface="Gill Sans MT"/>
              </a:rPr>
              <a:t>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3813597-1850-4129-9DB8-6A46E751F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9745" y="2650161"/>
            <a:ext cx="3517801" cy="23409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87457C93-76B3-47DA-A3B0-E8B6483DB0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001" y="2650162"/>
            <a:ext cx="3264991" cy="234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77582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F2D24E9-896F-46AC-BAE2-78CA614733F2}"/>
              </a:ext>
            </a:extLst>
          </p:cNvPr>
          <p:cNvSpPr txBox="1"/>
          <p:nvPr/>
        </p:nvSpPr>
        <p:spPr>
          <a:xfrm>
            <a:off x="559689" y="-384253"/>
            <a:ext cx="3707509" cy="30735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05B7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ZA"/>
          </a:p>
          <a:p>
            <a:pPr marL="0" indent="0">
              <a:buFont typeface="Arial" panose="020B0604020202020204" pitchFamily="34" charset="0"/>
              <a:buNone/>
            </a:pPr>
            <a:endParaRPr lang="en-ZA"/>
          </a:p>
          <a:p>
            <a:pPr marL="0" indent="0">
              <a:buFont typeface="Arial" panose="020B0604020202020204" pitchFamily="34" charset="0"/>
              <a:buNone/>
            </a:pPr>
            <a:r>
              <a:rPr lang="af" sz="2000" b="0" i="0" u="none" strike="noStrike" cap="none" baseline="0" smtId="4294967295">
                <a:solidFill>
                  <a:srgbClr val="005B7F"/>
                </a:solidFill>
                <a:uFillTx/>
                <a:latin typeface="Gill Sans MT"/>
              </a:rPr>
              <a:t>Wind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ZA"/>
          </a:p>
          <a:p>
            <a:pPr marL="0" indent="0">
              <a:buFont typeface="Arial" panose="020B0604020202020204" pitchFamily="34" charset="0"/>
              <a:buNone/>
            </a:pPr>
            <a:endParaRPr lang="en-ZA"/>
          </a:p>
          <a:p>
            <a:pPr marL="0" indent="0">
              <a:buFont typeface="Arial" panose="020B0604020202020204" pitchFamily="34" charset="0"/>
              <a:buNone/>
            </a:pPr>
            <a:endParaRPr lang="en-ZA"/>
          </a:p>
          <a:p>
            <a:pPr marL="0" indent="0">
              <a:buFont typeface="Arial" panose="020B0604020202020204" pitchFamily="34" charset="0"/>
              <a:buNone/>
            </a:pPr>
            <a:endParaRPr lang="en-ZA"/>
          </a:p>
          <a:p>
            <a:pPr marL="0" indent="0">
              <a:buFont typeface="Arial" panose="020B0604020202020204" pitchFamily="34" charset="0"/>
              <a:buNone/>
            </a:pPr>
            <a:endParaRPr lang="en-ZA"/>
          </a:p>
          <a:p>
            <a:pPr marL="0" indent="0">
              <a:buFont typeface="Arial" panose="020B0604020202020204" pitchFamily="34" charset="0"/>
              <a:buNone/>
            </a:pPr>
            <a:endParaRPr lang="en-ZA"/>
          </a:p>
          <a:p>
            <a:pPr marL="0" indent="0">
              <a:buFont typeface="Arial" panose="020B0604020202020204" pitchFamily="34" charset="0"/>
              <a:buNone/>
            </a:pPr>
            <a:endParaRPr lang="en-ZA"/>
          </a:p>
          <a:p>
            <a:pPr marL="0" indent="0">
              <a:buFont typeface="Arial" panose="020B0604020202020204" pitchFamily="34" charset="0"/>
              <a:buNone/>
            </a:pPr>
            <a:endParaRPr lang="en-ZA"/>
          </a:p>
          <a:p>
            <a:pPr marL="0" indent="0">
              <a:buFont typeface="Arial" panose="020B0604020202020204" pitchFamily="34" charset="0"/>
              <a:buNone/>
            </a:pPr>
            <a:endParaRPr lang="en-ZA"/>
          </a:p>
          <a:p>
            <a:pPr marL="0" indent="0">
              <a:buFont typeface="Arial" panose="020B0604020202020204" pitchFamily="34" charset="0"/>
              <a:buNone/>
            </a:pPr>
            <a:endParaRPr lang="en-ZA"/>
          </a:p>
          <a:p>
            <a:pPr marL="0" indent="0">
              <a:buFont typeface="Arial" panose="020B0604020202020204" pitchFamily="34" charset="0"/>
              <a:buNone/>
            </a:pPr>
            <a:endParaRPr lang="en-ZA"/>
          </a:p>
          <a:p>
            <a:pPr marL="0" indent="0">
              <a:buFont typeface="Arial" panose="020B0604020202020204" pitchFamily="34" charset="0"/>
              <a:buNone/>
            </a:pPr>
            <a:endParaRPr lang="en-ZA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76B2B518-FC2D-4EE3-8192-AEEF682FB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689" y="750859"/>
            <a:ext cx="2776081" cy="3566231"/>
          </a:xfrm>
          <a:prstGeom prst="rect">
            <a:avLst/>
          </a:prstGeom>
        </p:spPr>
      </p:pic>
      <p:sp>
        <p:nvSpPr>
          <p:cNvPr id="15" name="Text Placeholder 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4F486D39-0955-4C0A-B403-15CA4E51E224}"/>
              </a:ext>
            </a:extLst>
          </p:cNvPr>
          <p:cNvSpPr txBox="1"/>
          <p:nvPr/>
        </p:nvSpPr>
        <p:spPr>
          <a:xfrm>
            <a:off x="351024" y="4562783"/>
            <a:ext cx="3707509" cy="12740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05B7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f" sz="2000" b="0" i="0" u="none" strike="noStrike" cap="none" baseline="0" smtId="4294967295">
                <a:solidFill>
                  <a:srgbClr val="005B7F"/>
                </a:solidFill>
                <a:uFillTx/>
                <a:latin typeface="Gill Sans MT"/>
              </a:rPr>
              <a:t>Windplase produseer genoeg skoon elektrisiteit en put nie natuurlike hulpbronne uit nie.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C134EF1A-8F7B-451F-9389-513C8DCBC95D}"/>
              </a:ext>
            </a:extLst>
          </p:cNvPr>
          <p:cNvSpPr txBox="1"/>
          <p:nvPr/>
        </p:nvSpPr>
        <p:spPr>
          <a:xfrm>
            <a:off x="3695702" y="-384253"/>
            <a:ext cx="3707509" cy="16668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05B7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ZA"/>
          </a:p>
          <a:p>
            <a:pPr marL="0" indent="0">
              <a:buFont typeface="Arial" panose="020B0604020202020204" pitchFamily="34" charset="0"/>
              <a:buNone/>
            </a:pPr>
            <a:endParaRPr lang="en-ZA"/>
          </a:p>
          <a:p>
            <a:pPr marL="0" indent="0">
              <a:buFont typeface="Arial" panose="020B0604020202020204" pitchFamily="34" charset="0"/>
              <a:buNone/>
            </a:pPr>
            <a:r>
              <a:rPr lang="af" sz="2000" b="0" i="0" u="none" strike="noStrike" cap="none" baseline="0" smtId="4294967295">
                <a:solidFill>
                  <a:srgbClr val="005B7F"/>
                </a:solidFill>
                <a:uFillTx/>
                <a:latin typeface="Gill Sans MT"/>
              </a:rPr>
              <a:t>Biobrandstof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ZA"/>
          </a:p>
          <a:p>
            <a:pPr marL="0" indent="0">
              <a:buFont typeface="Arial" panose="020B0604020202020204" pitchFamily="34" charset="0"/>
              <a:buNone/>
            </a:pPr>
            <a:endParaRPr lang="en-ZA"/>
          </a:p>
          <a:p>
            <a:pPr marL="0" indent="0">
              <a:buFont typeface="Arial" panose="020B0604020202020204" pitchFamily="34" charset="0"/>
              <a:buNone/>
            </a:pPr>
            <a:endParaRPr lang="en-ZA"/>
          </a:p>
          <a:p>
            <a:pPr marL="0" indent="0">
              <a:buFont typeface="Arial" panose="020B0604020202020204" pitchFamily="34" charset="0"/>
              <a:buNone/>
            </a:pPr>
            <a:endParaRPr lang="en-ZA"/>
          </a:p>
          <a:p>
            <a:pPr marL="0" indent="0">
              <a:buFont typeface="Arial" panose="020B0604020202020204" pitchFamily="34" charset="0"/>
              <a:buNone/>
            </a:pPr>
            <a:endParaRPr lang="en-ZA"/>
          </a:p>
          <a:p>
            <a:pPr marL="0" indent="0">
              <a:buFont typeface="Arial" panose="020B0604020202020204" pitchFamily="34" charset="0"/>
              <a:buNone/>
            </a:pPr>
            <a:endParaRPr lang="en-ZA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1F582F6-72F0-48A5-8182-65121D3E2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73" y="704773"/>
            <a:ext cx="5012438" cy="3731343"/>
          </a:xfrm>
          <a:prstGeom prst="rect">
            <a:avLst/>
          </a:prstGeom>
        </p:spPr>
      </p:pic>
      <p:sp>
        <p:nvSpPr>
          <p:cNvPr id="16" name="Text Placeholder 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E6227316-21CD-4F47-9068-FF07E97FAFB5}"/>
              </a:ext>
            </a:extLst>
          </p:cNvPr>
          <p:cNvSpPr txBox="1"/>
          <p:nvPr/>
        </p:nvSpPr>
        <p:spPr>
          <a:xfrm>
            <a:off x="3783713" y="4562783"/>
            <a:ext cx="3707509" cy="12740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05B7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f" sz="2000" b="0" i="0" u="none" strike="noStrike" cap="none" baseline="0" smtId="4294967295">
                <a:solidFill>
                  <a:srgbClr val="005B7F"/>
                </a:solidFill>
                <a:uFillTx/>
                <a:latin typeface="Gill Sans MT"/>
              </a:rPr>
              <a:t>Hierdie brandstowwe kan gemaak word van sonneblomme, koring, aartappels, ens.  </a:t>
            </a:r>
          </a:p>
        </p:txBody>
      </p:sp>
    </p:spTree>
    <p:extLst>
      <p:ext uri="{BB962C8B-B14F-4D97-AF65-F5344CB8AC3E}">
        <p14:creationId xmlns:p14="http://schemas.microsoft.com/office/powerpoint/2010/main" val="140296262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F2D24E9-896F-46AC-BAE2-78CA614733F2}"/>
              </a:ext>
            </a:extLst>
          </p:cNvPr>
          <p:cNvSpPr txBox="1"/>
          <p:nvPr/>
        </p:nvSpPr>
        <p:spPr>
          <a:xfrm>
            <a:off x="559689" y="-384253"/>
            <a:ext cx="3707509" cy="30735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05B7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ZA"/>
          </a:p>
          <a:p>
            <a:pPr marL="0" indent="0">
              <a:buFont typeface="Arial" panose="020B0604020202020204" pitchFamily="34" charset="0"/>
              <a:buNone/>
            </a:pPr>
            <a:endParaRPr lang="en-ZA"/>
          </a:p>
          <a:p>
            <a:pPr marL="0" indent="0">
              <a:buFont typeface="Arial" panose="020B0604020202020204" pitchFamily="34" charset="0"/>
              <a:buNone/>
            </a:pPr>
            <a:r>
              <a:rPr lang="af" sz="2000" b="0" i="0" u="none" strike="noStrike" cap="none" baseline="0" smtId="4294967295">
                <a:solidFill>
                  <a:srgbClr val="005B7F"/>
                </a:solidFill>
                <a:uFillTx/>
                <a:latin typeface="Gill Sans MT"/>
              </a:rPr>
              <a:t>Hidrokrag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ZA"/>
          </a:p>
          <a:p>
            <a:pPr marL="0" indent="0">
              <a:buFont typeface="Arial" panose="020B0604020202020204" pitchFamily="34" charset="0"/>
              <a:buNone/>
            </a:pPr>
            <a:endParaRPr lang="en-ZA"/>
          </a:p>
          <a:p>
            <a:pPr marL="0" indent="0">
              <a:buFont typeface="Arial" panose="020B0604020202020204" pitchFamily="34" charset="0"/>
              <a:buNone/>
            </a:pPr>
            <a:endParaRPr lang="en-ZA"/>
          </a:p>
          <a:p>
            <a:pPr marL="0" indent="0">
              <a:buFont typeface="Arial" panose="020B0604020202020204" pitchFamily="34" charset="0"/>
              <a:buNone/>
            </a:pPr>
            <a:endParaRPr lang="en-ZA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4F486D39-0955-4C0A-B403-15CA4E51E224}"/>
              </a:ext>
            </a:extLst>
          </p:cNvPr>
          <p:cNvSpPr txBox="1"/>
          <p:nvPr/>
        </p:nvSpPr>
        <p:spPr>
          <a:xfrm>
            <a:off x="5856474" y="924233"/>
            <a:ext cx="2249301" cy="12740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05B7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f" sz="2000" b="0" i="0" u="none" strike="noStrike" cap="none" baseline="0" smtId="4294967295">
                <a:solidFill>
                  <a:srgbClr val="005B7F"/>
                </a:solidFill>
                <a:uFillTx/>
                <a:latin typeface="Gill Sans MT"/>
              </a:rPr>
              <a:t>Dit word geproduseer deur energie afkomstig van water wat deur turbines val.</a:t>
            </a:r>
          </a:p>
        </p:txBody>
      </p:sp>
      <p:pic>
        <p:nvPicPr>
          <p:cNvPr id="1028" name="Picture 4" descr="How hydro-electricity work — kidcyber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FC450B1-1B19-4E22-A26A-3E3FAE8B3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689" y="1011415"/>
            <a:ext cx="5064335" cy="337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E55E351-6C5C-4C2B-9F9D-3359E3A6A5E1}"/>
              </a:ext>
            </a:extLst>
          </p:cNvPr>
          <p:cNvSpPr txBox="1"/>
          <p:nvPr/>
        </p:nvSpPr>
        <p:spPr>
          <a:xfrm>
            <a:off x="559689" y="4698118"/>
            <a:ext cx="7307076" cy="12740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05B7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f" sz="2000" b="0" i="0" u="none" strike="noStrike" cap="none" baseline="0" smtId="4294967295">
                <a:solidFill>
                  <a:srgbClr val="005B7F"/>
                </a:solidFill>
                <a:uFillTx/>
                <a:latin typeface="Gill Sans MT"/>
              </a:rPr>
              <a:t>SO, MET AL HIERDIE ALTERNATIEWE ENERGIE DAAR BUITE, WAAROM MAAK ONS NIE BETER KEUSES NIE?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4B993179-D043-48CB-A0ED-584B0BABF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8437" y="255499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1925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750D4F8-0780-491A-AA5C-B814F3014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540" y="295274"/>
            <a:ext cx="8168920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7426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E55E351-6C5C-4C2B-9F9D-3359E3A6A5E1}"/>
              </a:ext>
            </a:extLst>
          </p:cNvPr>
          <p:cNvSpPr txBox="1"/>
          <p:nvPr/>
        </p:nvSpPr>
        <p:spPr>
          <a:xfrm>
            <a:off x="559689" y="4698118"/>
            <a:ext cx="7307076" cy="12740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05B7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f" sz="2000" b="0" i="0" u="none" strike="noStrike" cap="none" baseline="0" smtId="4294967295">
                <a:solidFill>
                  <a:srgbClr val="005B7F"/>
                </a:solidFill>
                <a:uFillTx/>
                <a:latin typeface="Gill Sans MT"/>
              </a:rPr>
              <a:t>SO, MET AL HIERDIE ALTERNATIEWE ENERGIE DAAR BUITE, WAAROM MAAK ONS NIE BETER KEUSES NIE?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4B993179-D043-48CB-A0ED-584B0BABF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437" y="2554993"/>
            <a:ext cx="2143125" cy="21431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DAA23320-B84D-4E3F-80F5-9F3FC8C6D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7" y="285751"/>
            <a:ext cx="9124394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931110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Microsoft Windows NT 3.51"/>
  <p:tag name="AS_RELEASE_DATE" val="2016.11.04"/>
  <p:tag name="AS_TITLE" val="Aspose.Slides for Java"/>
  <p:tag name="AS_VERSION" val="16.10.0.0"/>
</p:tagLst>
</file>

<file path=ppt/theme/theme1.xml><?xml version="1.0" encoding="utf-8"?>
<a:theme xmlns:a="http://schemas.openxmlformats.org/drawingml/2006/main" name="white background maximis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peNature fonts">
      <a:majorFont>
        <a:latin typeface="Gill Sans MT"/>
        <a:ea typeface="Arial"/>
        <a:cs typeface="Arial"/>
      </a:majorFont>
      <a:minorFont>
        <a:latin typeface="Gill Sans MT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peNature 20years presentation" id="{EA9FDC9C-8448-4845-A389-87C524DAF9A6}" vid="{4444CBD3-B766-47FF-BCAA-CF053D18A1B8}"/>
    </a:ext>
  </a:extLst>
</a:theme>
</file>

<file path=ppt/theme/theme2.xml><?xml version="1.0" encoding="utf-8"?>
<a:theme xmlns:a="http://schemas.openxmlformats.org/drawingml/2006/main" name="FULL PHOTO">
  <a:themeElements>
    <a:clrScheme name="CapeNature chart">
      <a:dk1>
        <a:sysClr val="windowText" lastClr="000000"/>
      </a:dk1>
      <a:lt1>
        <a:srgbClr val="FFFFFF"/>
      </a:lt1>
      <a:dk2>
        <a:srgbClr val="44546A"/>
      </a:dk2>
      <a:lt2>
        <a:srgbClr val="FFFFFF"/>
      </a:lt2>
      <a:accent1>
        <a:srgbClr val="92AE2A"/>
      </a:accent1>
      <a:accent2>
        <a:srgbClr val="ED7D31"/>
      </a:accent2>
      <a:accent3>
        <a:srgbClr val="005B7F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peNature fonts">
      <a:majorFont>
        <a:latin typeface="Gill Sans MT"/>
        <a:ea typeface="Arial"/>
        <a:cs typeface="Arial"/>
      </a:majorFont>
      <a:minorFont>
        <a:latin typeface="Gill Sans MT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peNature 20years presentation" id="{EA9FDC9C-8448-4845-A389-87C524DAF9A6}" vid="{C27CF9D5-2F15-40BB-A046-62F78AD172D3}"/>
    </a:ext>
  </a:extLst>
</a:theme>
</file>

<file path=ppt/theme/theme3.xml><?xml version="1.0" encoding="utf-8"?>
<a:theme xmlns:a="http://schemas.openxmlformats.org/drawingml/2006/main" name="White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peNature fonts">
      <a:majorFont>
        <a:latin typeface="Gill Sans MT"/>
        <a:ea typeface="Arial"/>
        <a:cs typeface="Arial"/>
      </a:majorFont>
      <a:minorFont>
        <a:latin typeface="Gill Sans MT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peNature 20years presentation" id="{EA9FDC9C-8448-4845-A389-87C524DAF9A6}" vid="{70F70FE3-3387-4EA6-BE6A-2F93DDD488A6}"/>
    </a:ext>
  </a:extLst>
</a:theme>
</file>

<file path=ppt/theme/theme4.xml><?xml version="1.0" encoding="utf-8"?>
<a:theme xmlns:a="http://schemas.openxmlformats.org/drawingml/2006/main" name="GREEN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peNature fonts">
      <a:majorFont>
        <a:latin typeface="Gill Sans MT"/>
        <a:ea typeface="Arial"/>
        <a:cs typeface="Arial"/>
      </a:majorFont>
      <a:minorFont>
        <a:latin typeface="Gill Sans MT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peNature 20years presentation" id="{EA9FDC9C-8448-4845-A389-87C524DAF9A6}" vid="{65548CFC-DA5B-4971-8589-DE3F06A63486}"/>
    </a:ext>
  </a:extLst>
</a:theme>
</file>

<file path=ppt/theme/theme5.xml><?xml version="1.0" encoding="utf-8"?>
<a:theme xmlns:a="http://schemas.openxmlformats.org/drawingml/2006/main" name="dark blue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peNature fonts">
      <a:majorFont>
        <a:latin typeface="Gill Sans MT"/>
        <a:ea typeface="Arial"/>
        <a:cs typeface="Arial"/>
      </a:majorFont>
      <a:minorFont>
        <a:latin typeface="Gill Sans MT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peNature 20years presentation" id="{EA9FDC9C-8448-4845-A389-87C524DAF9A6}" vid="{F7587D5F-A1A3-44EF-9801-E52EC5D1F795}"/>
    </a:ext>
  </a:extLst>
</a:theme>
</file>

<file path=ppt/theme/theme6.xml><?xml version="1.0" encoding="utf-8"?>
<a:theme xmlns:a="http://schemas.openxmlformats.org/drawingml/2006/main" name="blue white spli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peNature fonts">
      <a:majorFont>
        <a:latin typeface="Gill Sans MT"/>
        <a:ea typeface="Arial"/>
        <a:cs typeface="Arial"/>
      </a:majorFont>
      <a:minorFont>
        <a:latin typeface="Gill Sans MT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peNature 20years presentation" id="{EA9FDC9C-8448-4845-A389-87C524DAF9A6}" vid="{D0FB1C4C-FE02-41A4-B04F-7B64A2DCD074}"/>
    </a:ext>
  </a:extLst>
</a:theme>
</file>

<file path=ppt/theme/theme7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peNature fonts">
      <a:majorFont>
        <a:latin typeface="Gill Sans MT"/>
        <a:ea typeface="Arial"/>
        <a:cs typeface="Arial"/>
      </a:majorFont>
      <a:minorFont>
        <a:latin typeface="Gill Sans MT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peNature 20years presentation" id="{EA9FDC9C-8448-4845-A389-87C524DAF9A6}" vid="{D97EFE4A-D413-4372-9B1B-66F2A32D4AFA}"/>
    </a:ext>
  </a:extLst>
</a:theme>
</file>

<file path=ppt/theme/theme8.xml><?xml version="1.0" encoding="utf-8"?>
<a:theme xmlns:a="http://schemas.openxmlformats.org/drawingml/2006/main" name="Thank yo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peNature fonts">
      <a:majorFont>
        <a:latin typeface="Gill Sans MT"/>
        <a:ea typeface="Arial"/>
        <a:cs typeface="Arial"/>
      </a:majorFont>
      <a:minorFont>
        <a:latin typeface="Gill Sans MT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peNature 20years presentation" id="{EA9FDC9C-8448-4845-A389-87C524DAF9A6}" vid="{E419DAFC-C67C-412D-A71C-983EAFF4C404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CapeNature 20years presentation</Template>
  <TotalTime>12</TotalTime>
  <Words>286</Words>
  <Application>Microsoft Office PowerPoint</Application>
  <PresentationFormat>On-screen Show (4:3)</PresentationFormat>
  <Paragraphs>64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Calibri</vt:lpstr>
      <vt:lpstr>Gill Sans MT</vt:lpstr>
      <vt:lpstr>white background maximised</vt:lpstr>
      <vt:lpstr>FULL PHOTO</vt:lpstr>
      <vt:lpstr>White background</vt:lpstr>
      <vt:lpstr>GREEN BACKGROUND</vt:lpstr>
      <vt:lpstr>dark blue background</vt:lpstr>
      <vt:lpstr>blue white split</vt:lpstr>
      <vt:lpstr>Title slide</vt:lpstr>
      <vt:lpstr>Thank you</vt:lpstr>
      <vt:lpstr>Energie en elektrisiteit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 here</dc:title>
  <dc:creator>Jamie Ross</dc:creator>
  <cp:lastModifiedBy>Translator</cp:lastModifiedBy>
  <cp:revision>18</cp:revision>
  <cp:lastPrinted>2019-02-26T14:00:47Z</cp:lastPrinted>
  <dcterms:created xsi:type="dcterms:W3CDTF">2020-01-16T13:31:39Z</dcterms:created>
  <dcterms:modified xsi:type="dcterms:W3CDTF">2021-09-30T09:50:24Z</dcterms:modified>
</cp:coreProperties>
</file>