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slideLayouts/slideLayout12.xml" ContentType="application/vnd.openxmlformats-officedocument.presentationml.slideLayout+xml"/>
  <Override PartName="/ppt/theme/theme7.xml" ContentType="application/vnd.openxmlformats-officedocument.theme+xml"/>
  <Override PartName="/ppt/slideLayouts/slideLayout1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  <p:sldMasterId id="2147483725" r:id="rId2"/>
    <p:sldMasterId id="2147483719" r:id="rId3"/>
    <p:sldMasterId id="2147483690" r:id="rId4"/>
    <p:sldMasterId id="2147483678" r:id="rId5"/>
    <p:sldMasterId id="2147483738" r:id="rId6"/>
    <p:sldMasterId id="2147483716" r:id="rId7"/>
    <p:sldMasterId id="2147483714" r:id="rId8"/>
  </p:sldMasterIdLst>
  <p:handoutMasterIdLst>
    <p:handoutMasterId r:id="rId29"/>
  </p:handoutMasterIdLst>
  <p:sldIdLst>
    <p:sldId id="263" r:id="rId9"/>
    <p:sldId id="297" r:id="rId10"/>
    <p:sldId id="322" r:id="rId11"/>
    <p:sldId id="298" r:id="rId12"/>
    <p:sldId id="292" r:id="rId13"/>
    <p:sldId id="346" r:id="rId14"/>
    <p:sldId id="311" r:id="rId15"/>
    <p:sldId id="333" r:id="rId16"/>
    <p:sldId id="335" r:id="rId17"/>
    <p:sldId id="336" r:id="rId18"/>
    <p:sldId id="337" r:id="rId19"/>
    <p:sldId id="338" r:id="rId20"/>
    <p:sldId id="339" r:id="rId21"/>
    <p:sldId id="340" r:id="rId22"/>
    <p:sldId id="341" r:id="rId23"/>
    <p:sldId id="345" r:id="rId24"/>
    <p:sldId id="342" r:id="rId25"/>
    <p:sldId id="343" r:id="rId26"/>
    <p:sldId id="344" r:id="rId27"/>
    <p:sldId id="261" r:id="rId2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9C2C"/>
    <a:srgbClr val="005671"/>
    <a:srgbClr val="005B7F"/>
    <a:srgbClr val="AED242"/>
    <a:srgbClr val="299DCC"/>
    <a:srgbClr val="A3C42A"/>
    <a:srgbClr val="2181A7"/>
    <a:srgbClr val="CAE454"/>
    <a:srgbClr val="B3D335"/>
    <a:srgbClr val="298B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63A16D-7D86-42FD-97DA-684838886F94}" v="14" dt="2021-04-08T11:18:24.0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63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7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97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Master" Target="slideMasters/slideMaster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nya Dreyer" userId="811ba071-3a38-4aae-a0b1-8833a3b85513" providerId="ADAL" clId="{5563A16D-7D86-42FD-97DA-684838886F94}"/>
    <pc:docChg chg="custSel addSld modSld">
      <pc:chgData name="Natanya Dreyer" userId="811ba071-3a38-4aae-a0b1-8833a3b85513" providerId="ADAL" clId="{5563A16D-7D86-42FD-97DA-684838886F94}" dt="2021-04-08T11:18:58.802" v="624" actId="1076"/>
      <pc:docMkLst>
        <pc:docMk/>
      </pc:docMkLst>
      <pc:sldChg chg="modSp mod">
        <pc:chgData name="Natanya Dreyer" userId="811ba071-3a38-4aae-a0b1-8833a3b85513" providerId="ADAL" clId="{5563A16D-7D86-42FD-97DA-684838886F94}" dt="2021-04-08T11:05:07.043" v="2" actId="1076"/>
        <pc:sldMkLst>
          <pc:docMk/>
          <pc:sldMk cId="2790954963" sldId="333"/>
        </pc:sldMkLst>
        <pc:spChg chg="mod">
          <ac:chgData name="Natanya Dreyer" userId="811ba071-3a38-4aae-a0b1-8833a3b85513" providerId="ADAL" clId="{5563A16D-7D86-42FD-97DA-684838886F94}" dt="2021-04-08T11:05:03.492" v="1" actId="1076"/>
          <ac:spMkLst>
            <pc:docMk/>
            <pc:sldMk cId="2790954963" sldId="333"/>
            <ac:spMk id="5" creationId="{00000000-0000-0000-0000-000000000000}"/>
          </ac:spMkLst>
        </pc:spChg>
        <pc:spChg chg="mod">
          <ac:chgData name="Natanya Dreyer" userId="811ba071-3a38-4aae-a0b1-8833a3b85513" providerId="ADAL" clId="{5563A16D-7D86-42FD-97DA-684838886F94}" dt="2021-04-08T11:05:07.043" v="2" actId="1076"/>
          <ac:spMkLst>
            <pc:docMk/>
            <pc:sldMk cId="2790954963" sldId="333"/>
            <ac:spMk id="9" creationId="{00000000-0000-0000-0000-000000000000}"/>
          </ac:spMkLst>
        </pc:spChg>
        <pc:picChg chg="mod">
          <ac:chgData name="Natanya Dreyer" userId="811ba071-3a38-4aae-a0b1-8833a3b85513" providerId="ADAL" clId="{5563A16D-7D86-42FD-97DA-684838886F94}" dt="2021-04-08T11:04:59.564" v="0" actId="14100"/>
          <ac:picMkLst>
            <pc:docMk/>
            <pc:sldMk cId="2790954963" sldId="333"/>
            <ac:picMk id="3074" creationId="{425DA0C2-40A8-4B59-A7FA-6ACEAB160681}"/>
          </ac:picMkLst>
        </pc:picChg>
      </pc:sldChg>
      <pc:sldChg chg="modSp mod">
        <pc:chgData name="Natanya Dreyer" userId="811ba071-3a38-4aae-a0b1-8833a3b85513" providerId="ADAL" clId="{5563A16D-7D86-42FD-97DA-684838886F94}" dt="2021-04-08T11:06:39.838" v="44" actId="1076"/>
        <pc:sldMkLst>
          <pc:docMk/>
          <pc:sldMk cId="1809890614" sldId="337"/>
        </pc:sldMkLst>
        <pc:spChg chg="mod">
          <ac:chgData name="Natanya Dreyer" userId="811ba071-3a38-4aae-a0b1-8833a3b85513" providerId="ADAL" clId="{5563A16D-7D86-42FD-97DA-684838886F94}" dt="2021-04-08T11:06:39.838" v="44" actId="1076"/>
          <ac:spMkLst>
            <pc:docMk/>
            <pc:sldMk cId="1809890614" sldId="337"/>
            <ac:spMk id="9" creationId="{00000000-0000-0000-0000-000000000000}"/>
          </ac:spMkLst>
        </pc:spChg>
        <pc:picChg chg="mod">
          <ac:chgData name="Natanya Dreyer" userId="811ba071-3a38-4aae-a0b1-8833a3b85513" providerId="ADAL" clId="{5563A16D-7D86-42FD-97DA-684838886F94}" dt="2021-04-08T11:06:18.982" v="39" actId="1036"/>
          <ac:picMkLst>
            <pc:docMk/>
            <pc:sldMk cId="1809890614" sldId="337"/>
            <ac:picMk id="1026" creationId="{DB836138-DBA7-49FF-8A48-34828831269A}"/>
          </ac:picMkLst>
        </pc:picChg>
      </pc:sldChg>
      <pc:sldChg chg="modSp mod">
        <pc:chgData name="Natanya Dreyer" userId="811ba071-3a38-4aae-a0b1-8833a3b85513" providerId="ADAL" clId="{5563A16D-7D86-42FD-97DA-684838886F94}" dt="2021-04-08T11:07:32.272" v="56" actId="1036"/>
        <pc:sldMkLst>
          <pc:docMk/>
          <pc:sldMk cId="2897502776" sldId="341"/>
        </pc:sldMkLst>
        <pc:spChg chg="mod">
          <ac:chgData name="Natanya Dreyer" userId="811ba071-3a38-4aae-a0b1-8833a3b85513" providerId="ADAL" clId="{5563A16D-7D86-42FD-97DA-684838886F94}" dt="2021-04-08T11:07:23.407" v="55" actId="6549"/>
          <ac:spMkLst>
            <pc:docMk/>
            <pc:sldMk cId="2897502776" sldId="341"/>
            <ac:spMk id="5" creationId="{AF930702-4C78-4E8A-A44F-02E71DABCF82}"/>
          </ac:spMkLst>
        </pc:spChg>
        <pc:picChg chg="mod">
          <ac:chgData name="Natanya Dreyer" userId="811ba071-3a38-4aae-a0b1-8833a3b85513" providerId="ADAL" clId="{5563A16D-7D86-42FD-97DA-684838886F94}" dt="2021-04-08T11:07:12.851" v="46" actId="1076"/>
          <ac:picMkLst>
            <pc:docMk/>
            <pc:sldMk cId="2897502776" sldId="341"/>
            <ac:picMk id="10242" creationId="{94CDD994-41D9-4381-BCBD-E4067763E277}"/>
          </ac:picMkLst>
        </pc:picChg>
        <pc:picChg chg="mod">
          <ac:chgData name="Natanya Dreyer" userId="811ba071-3a38-4aae-a0b1-8833a3b85513" providerId="ADAL" clId="{5563A16D-7D86-42FD-97DA-684838886F94}" dt="2021-04-08T11:07:32.272" v="56" actId="1036"/>
          <ac:picMkLst>
            <pc:docMk/>
            <pc:sldMk cId="2897502776" sldId="341"/>
            <ac:picMk id="10248" creationId="{488FD8CA-C745-4A20-998A-EC30F65DB0B4}"/>
          </ac:picMkLst>
        </pc:picChg>
      </pc:sldChg>
      <pc:sldChg chg="modSp mod">
        <pc:chgData name="Natanya Dreyer" userId="811ba071-3a38-4aae-a0b1-8833a3b85513" providerId="ADAL" clId="{5563A16D-7D86-42FD-97DA-684838886F94}" dt="2021-04-08T11:11:13.445" v="264" actId="20577"/>
        <pc:sldMkLst>
          <pc:docMk/>
          <pc:sldMk cId="1430144131" sldId="342"/>
        </pc:sldMkLst>
        <pc:spChg chg="mod">
          <ac:chgData name="Natanya Dreyer" userId="811ba071-3a38-4aae-a0b1-8833a3b85513" providerId="ADAL" clId="{5563A16D-7D86-42FD-97DA-684838886F94}" dt="2021-04-08T11:11:13.445" v="264" actId="20577"/>
          <ac:spMkLst>
            <pc:docMk/>
            <pc:sldMk cId="1430144131" sldId="342"/>
            <ac:spMk id="6" creationId="{47D34971-3E21-4685-A863-2C0983A36296}"/>
          </ac:spMkLst>
        </pc:spChg>
        <pc:spChg chg="mod">
          <ac:chgData name="Natanya Dreyer" userId="811ba071-3a38-4aae-a0b1-8833a3b85513" providerId="ADAL" clId="{5563A16D-7D86-42FD-97DA-684838886F94}" dt="2021-04-08T11:10:06.418" v="89" actId="1076"/>
          <ac:spMkLst>
            <pc:docMk/>
            <pc:sldMk cId="1430144131" sldId="342"/>
            <ac:spMk id="17" creationId="{00000000-0000-0000-0000-000000000000}"/>
          </ac:spMkLst>
        </pc:spChg>
        <pc:picChg chg="mod ord">
          <ac:chgData name="Natanya Dreyer" userId="811ba071-3a38-4aae-a0b1-8833a3b85513" providerId="ADAL" clId="{5563A16D-7D86-42FD-97DA-684838886F94}" dt="2021-04-08T11:10:01.987" v="88" actId="14100"/>
          <ac:picMkLst>
            <pc:docMk/>
            <pc:sldMk cId="1430144131" sldId="342"/>
            <ac:picMk id="7" creationId="{C091A1B6-9B6B-46C1-9118-9A0658F592E3}"/>
          </ac:picMkLst>
        </pc:picChg>
      </pc:sldChg>
      <pc:sldChg chg="modSp mod">
        <pc:chgData name="Natanya Dreyer" userId="811ba071-3a38-4aae-a0b1-8833a3b85513" providerId="ADAL" clId="{5563A16D-7D86-42FD-97DA-684838886F94}" dt="2021-04-08T11:07:57.050" v="60" actId="1076"/>
        <pc:sldMkLst>
          <pc:docMk/>
          <pc:sldMk cId="3179227105" sldId="345"/>
        </pc:sldMkLst>
        <pc:spChg chg="mod">
          <ac:chgData name="Natanya Dreyer" userId="811ba071-3a38-4aae-a0b1-8833a3b85513" providerId="ADAL" clId="{5563A16D-7D86-42FD-97DA-684838886F94}" dt="2021-04-08T11:07:48.547" v="59" actId="14100"/>
          <ac:spMkLst>
            <pc:docMk/>
            <pc:sldMk cId="3179227105" sldId="345"/>
            <ac:spMk id="5" creationId="{AF930702-4C78-4E8A-A44F-02E71DABCF82}"/>
          </ac:spMkLst>
        </pc:spChg>
        <pc:picChg chg="mod">
          <ac:chgData name="Natanya Dreyer" userId="811ba071-3a38-4aae-a0b1-8833a3b85513" providerId="ADAL" clId="{5563A16D-7D86-42FD-97DA-684838886F94}" dt="2021-04-08T11:07:57.050" v="60" actId="1076"/>
          <ac:picMkLst>
            <pc:docMk/>
            <pc:sldMk cId="3179227105" sldId="345"/>
            <ac:picMk id="2" creationId="{AC9B1067-8994-4B89-B373-754AD75B6279}"/>
          </ac:picMkLst>
        </pc:picChg>
      </pc:sldChg>
      <pc:sldChg chg="addSp delSp modSp add mod">
        <pc:chgData name="Natanya Dreyer" userId="811ba071-3a38-4aae-a0b1-8833a3b85513" providerId="ADAL" clId="{5563A16D-7D86-42FD-97DA-684838886F94}" dt="2021-04-08T11:18:58.802" v="624" actId="1076"/>
        <pc:sldMkLst>
          <pc:docMk/>
          <pc:sldMk cId="2958622585" sldId="346"/>
        </pc:sldMkLst>
        <pc:spChg chg="mod">
          <ac:chgData name="Natanya Dreyer" userId="811ba071-3a38-4aae-a0b1-8833a3b85513" providerId="ADAL" clId="{5563A16D-7D86-42FD-97DA-684838886F94}" dt="2021-04-08T11:15:43.608" v="330" actId="6549"/>
          <ac:spMkLst>
            <pc:docMk/>
            <pc:sldMk cId="2958622585" sldId="346"/>
            <ac:spMk id="6" creationId="{00000000-0000-0000-0000-000000000000}"/>
          </ac:spMkLst>
        </pc:spChg>
        <pc:spChg chg="mod">
          <ac:chgData name="Natanya Dreyer" userId="811ba071-3a38-4aae-a0b1-8833a3b85513" providerId="ADAL" clId="{5563A16D-7D86-42FD-97DA-684838886F94}" dt="2021-04-08T11:18:58.802" v="624" actId="1076"/>
          <ac:spMkLst>
            <pc:docMk/>
            <pc:sldMk cId="2958622585" sldId="346"/>
            <ac:spMk id="7" creationId="{00000000-0000-0000-0000-000000000000}"/>
          </ac:spMkLst>
        </pc:spChg>
        <pc:picChg chg="del">
          <ac:chgData name="Natanya Dreyer" userId="811ba071-3a38-4aae-a0b1-8833a3b85513" providerId="ADAL" clId="{5563A16D-7D86-42FD-97DA-684838886F94}" dt="2021-04-08T11:15:46.170" v="331" actId="478"/>
          <ac:picMkLst>
            <pc:docMk/>
            <pc:sldMk cId="2958622585" sldId="346"/>
            <ac:picMk id="2" creationId="{C048F5E3-87D0-44D0-9228-19E8549644DE}"/>
          </ac:picMkLst>
        </pc:picChg>
        <pc:picChg chg="add mod">
          <ac:chgData name="Natanya Dreyer" userId="811ba071-3a38-4aae-a0b1-8833a3b85513" providerId="ADAL" clId="{5563A16D-7D86-42FD-97DA-684838886F94}" dt="2021-04-08T11:18:27.725" v="584" actId="1076"/>
          <ac:picMkLst>
            <pc:docMk/>
            <pc:sldMk cId="2958622585" sldId="346"/>
            <ac:picMk id="3" creationId="{D9F529D2-F115-447B-A5AB-333AAB5AA4BD}"/>
          </ac:picMkLst>
        </pc:picChg>
        <pc:picChg chg="add mod">
          <ac:chgData name="Natanya Dreyer" userId="811ba071-3a38-4aae-a0b1-8833a3b85513" providerId="ADAL" clId="{5563A16D-7D86-42FD-97DA-684838886F94}" dt="2021-04-08T11:17:55.926" v="582" actId="1076"/>
          <ac:picMkLst>
            <pc:docMk/>
            <pc:sldMk cId="2958622585" sldId="346"/>
            <ac:picMk id="1026" creationId="{5A5EEF30-A99F-49A2-8A98-5EB60EC2FA7E}"/>
          </ac:picMkLst>
        </pc:picChg>
        <pc:picChg chg="add mod">
          <ac:chgData name="Natanya Dreyer" userId="811ba071-3a38-4aae-a0b1-8833a3b85513" providerId="ADAL" clId="{5563A16D-7D86-42FD-97DA-684838886F94}" dt="2021-04-08T11:17:52.245" v="581" actId="14100"/>
          <ac:picMkLst>
            <pc:docMk/>
            <pc:sldMk cId="2958622585" sldId="346"/>
            <ac:picMk id="1028" creationId="{2E60EFDD-4705-4079-B908-AF7C83BCF03C}"/>
          </ac:picMkLst>
        </pc:picChg>
      </pc:sldChg>
    </pc:docChg>
  </pc:docChgLst>
  <pc:docChgLst>
    <pc:chgData name="Natanya Dreyer" userId="811ba071-3a38-4aae-a0b1-8833a3b85513" providerId="ADAL" clId="{D54F7C35-8A77-49A9-9D57-21D315410663}"/>
    <pc:docChg chg="undo custSel addSld delSld modSld sldOrd">
      <pc:chgData name="Natanya Dreyer" userId="811ba071-3a38-4aae-a0b1-8833a3b85513" providerId="ADAL" clId="{D54F7C35-8A77-49A9-9D57-21D315410663}" dt="2021-03-24T15:41:03.485" v="3649" actId="14100"/>
      <pc:docMkLst>
        <pc:docMk/>
      </pc:docMkLst>
      <pc:sldChg chg="del">
        <pc:chgData name="Natanya Dreyer" userId="811ba071-3a38-4aae-a0b1-8833a3b85513" providerId="ADAL" clId="{D54F7C35-8A77-49A9-9D57-21D315410663}" dt="2021-03-24T13:25:16.849" v="84" actId="47"/>
        <pc:sldMkLst>
          <pc:docMk/>
          <pc:sldMk cId="3118246856" sldId="257"/>
        </pc:sldMkLst>
      </pc:sldChg>
      <pc:sldChg chg="del">
        <pc:chgData name="Natanya Dreyer" userId="811ba071-3a38-4aae-a0b1-8833a3b85513" providerId="ADAL" clId="{D54F7C35-8A77-49A9-9D57-21D315410663}" dt="2021-03-24T13:58:48.344" v="1929" actId="47"/>
        <pc:sldMkLst>
          <pc:docMk/>
          <pc:sldMk cId="1443326419" sldId="259"/>
        </pc:sldMkLst>
      </pc:sldChg>
      <pc:sldChg chg="del">
        <pc:chgData name="Natanya Dreyer" userId="811ba071-3a38-4aae-a0b1-8833a3b85513" providerId="ADAL" clId="{D54F7C35-8A77-49A9-9D57-21D315410663}" dt="2021-03-24T14:05:28.993" v="2005" actId="47"/>
        <pc:sldMkLst>
          <pc:docMk/>
          <pc:sldMk cId="551830048" sldId="260"/>
        </pc:sldMkLst>
      </pc:sldChg>
      <pc:sldChg chg="addSp modSp mod">
        <pc:chgData name="Natanya Dreyer" userId="811ba071-3a38-4aae-a0b1-8833a3b85513" providerId="ADAL" clId="{D54F7C35-8A77-49A9-9D57-21D315410663}" dt="2021-03-24T15:41:03.485" v="3649" actId="14100"/>
        <pc:sldMkLst>
          <pc:docMk/>
          <pc:sldMk cId="929567453" sldId="261"/>
        </pc:sldMkLst>
        <pc:spChg chg="add mod">
          <ac:chgData name="Natanya Dreyer" userId="811ba071-3a38-4aae-a0b1-8833a3b85513" providerId="ADAL" clId="{D54F7C35-8A77-49A9-9D57-21D315410663}" dt="2021-03-24T15:41:03.485" v="3649" actId="14100"/>
          <ac:spMkLst>
            <pc:docMk/>
            <pc:sldMk cId="929567453" sldId="261"/>
            <ac:spMk id="2" creationId="{D27FDED0-5CE3-408B-B205-770D1909309E}"/>
          </ac:spMkLst>
        </pc:spChg>
      </pc:sldChg>
      <pc:sldChg chg="modSp mod">
        <pc:chgData name="Natanya Dreyer" userId="811ba071-3a38-4aae-a0b1-8833a3b85513" providerId="ADAL" clId="{D54F7C35-8A77-49A9-9D57-21D315410663}" dt="2021-03-24T13:24:52.228" v="82" actId="1076"/>
        <pc:sldMkLst>
          <pc:docMk/>
          <pc:sldMk cId="266828590" sldId="263"/>
        </pc:sldMkLst>
        <pc:spChg chg="mod">
          <ac:chgData name="Natanya Dreyer" userId="811ba071-3a38-4aae-a0b1-8833a3b85513" providerId="ADAL" clId="{D54F7C35-8A77-49A9-9D57-21D315410663}" dt="2021-03-24T13:24:29.992" v="66" actId="1076"/>
          <ac:spMkLst>
            <pc:docMk/>
            <pc:sldMk cId="266828590" sldId="263"/>
            <ac:spMk id="2" creationId="{00000000-0000-0000-0000-000000000000}"/>
          </ac:spMkLst>
        </pc:spChg>
        <pc:spChg chg="mod">
          <ac:chgData name="Natanya Dreyer" userId="811ba071-3a38-4aae-a0b1-8833a3b85513" providerId="ADAL" clId="{D54F7C35-8A77-49A9-9D57-21D315410663}" dt="2021-03-24T13:24:49.532" v="81" actId="1076"/>
          <ac:spMkLst>
            <pc:docMk/>
            <pc:sldMk cId="266828590" sldId="263"/>
            <ac:spMk id="3" creationId="{00000000-0000-0000-0000-000000000000}"/>
          </ac:spMkLst>
        </pc:spChg>
        <pc:spChg chg="mod">
          <ac:chgData name="Natanya Dreyer" userId="811ba071-3a38-4aae-a0b1-8833a3b85513" providerId="ADAL" clId="{D54F7C35-8A77-49A9-9D57-21D315410663}" dt="2021-03-24T13:24:52.228" v="82" actId="1076"/>
          <ac:spMkLst>
            <pc:docMk/>
            <pc:sldMk cId="266828590" sldId="263"/>
            <ac:spMk id="4" creationId="{00000000-0000-0000-0000-000000000000}"/>
          </ac:spMkLst>
        </pc:spChg>
      </pc:sldChg>
      <pc:sldChg chg="del">
        <pc:chgData name="Natanya Dreyer" userId="811ba071-3a38-4aae-a0b1-8833a3b85513" providerId="ADAL" clId="{D54F7C35-8A77-49A9-9D57-21D315410663}" dt="2021-03-24T14:05:27.001" v="2004" actId="47"/>
        <pc:sldMkLst>
          <pc:docMk/>
          <pc:sldMk cId="2250058114" sldId="269"/>
        </pc:sldMkLst>
      </pc:sldChg>
      <pc:sldChg chg="del">
        <pc:chgData name="Natanya Dreyer" userId="811ba071-3a38-4aae-a0b1-8833a3b85513" providerId="ADAL" clId="{D54F7C35-8A77-49A9-9D57-21D315410663}" dt="2021-03-24T13:58:46.955" v="1928" actId="47"/>
        <pc:sldMkLst>
          <pc:docMk/>
          <pc:sldMk cId="850838089" sldId="272"/>
        </pc:sldMkLst>
      </pc:sldChg>
      <pc:sldChg chg="del">
        <pc:chgData name="Natanya Dreyer" userId="811ba071-3a38-4aae-a0b1-8833a3b85513" providerId="ADAL" clId="{D54F7C35-8A77-49A9-9D57-21D315410663}" dt="2021-03-24T13:58:45.149" v="1926" actId="47"/>
        <pc:sldMkLst>
          <pc:docMk/>
          <pc:sldMk cId="2937849534" sldId="276"/>
        </pc:sldMkLst>
      </pc:sldChg>
      <pc:sldChg chg="del">
        <pc:chgData name="Natanya Dreyer" userId="811ba071-3a38-4aae-a0b1-8833a3b85513" providerId="ADAL" clId="{D54F7C35-8A77-49A9-9D57-21D315410663}" dt="2021-03-24T13:58:44.247" v="1925" actId="47"/>
        <pc:sldMkLst>
          <pc:docMk/>
          <pc:sldMk cId="4254045128" sldId="277"/>
        </pc:sldMkLst>
      </pc:sldChg>
      <pc:sldChg chg="del">
        <pc:chgData name="Natanya Dreyer" userId="811ba071-3a38-4aae-a0b1-8833a3b85513" providerId="ADAL" clId="{D54F7C35-8A77-49A9-9D57-21D315410663}" dt="2021-03-24T14:05:29.912" v="2006" actId="47"/>
        <pc:sldMkLst>
          <pc:docMk/>
          <pc:sldMk cId="2736914357" sldId="278"/>
        </pc:sldMkLst>
      </pc:sldChg>
      <pc:sldChg chg="del">
        <pc:chgData name="Natanya Dreyer" userId="811ba071-3a38-4aae-a0b1-8833a3b85513" providerId="ADAL" clId="{D54F7C35-8A77-49A9-9D57-21D315410663}" dt="2021-03-24T13:58:56.682" v="1930" actId="47"/>
        <pc:sldMkLst>
          <pc:docMk/>
          <pc:sldMk cId="1682456302" sldId="279"/>
        </pc:sldMkLst>
      </pc:sldChg>
      <pc:sldChg chg="del">
        <pc:chgData name="Natanya Dreyer" userId="811ba071-3a38-4aae-a0b1-8833a3b85513" providerId="ADAL" clId="{D54F7C35-8A77-49A9-9D57-21D315410663}" dt="2021-03-24T13:58:45.967" v="1927" actId="47"/>
        <pc:sldMkLst>
          <pc:docMk/>
          <pc:sldMk cId="2082622555" sldId="280"/>
        </pc:sldMkLst>
      </pc:sldChg>
      <pc:sldChg chg="addSp delSp modSp mod">
        <pc:chgData name="Natanya Dreyer" userId="811ba071-3a38-4aae-a0b1-8833a3b85513" providerId="ADAL" clId="{D54F7C35-8A77-49A9-9D57-21D315410663}" dt="2021-03-24T13:30:20.548" v="356" actId="1076"/>
        <pc:sldMkLst>
          <pc:docMk/>
          <pc:sldMk cId="3475527115" sldId="292"/>
        </pc:sldMkLst>
        <pc:spChg chg="mod">
          <ac:chgData name="Natanya Dreyer" userId="811ba071-3a38-4aae-a0b1-8833a3b85513" providerId="ADAL" clId="{D54F7C35-8A77-49A9-9D57-21D315410663}" dt="2021-03-24T13:29:38.362" v="352" actId="5793"/>
          <ac:spMkLst>
            <pc:docMk/>
            <pc:sldMk cId="3475527115" sldId="292"/>
            <ac:spMk id="7" creationId="{00000000-0000-0000-0000-000000000000}"/>
          </ac:spMkLst>
        </pc:spChg>
        <pc:picChg chg="add mod">
          <ac:chgData name="Natanya Dreyer" userId="811ba071-3a38-4aae-a0b1-8833a3b85513" providerId="ADAL" clId="{D54F7C35-8A77-49A9-9D57-21D315410663}" dt="2021-03-24T13:30:20.548" v="356" actId="1076"/>
          <ac:picMkLst>
            <pc:docMk/>
            <pc:sldMk cId="3475527115" sldId="292"/>
            <ac:picMk id="2" creationId="{C048F5E3-87D0-44D0-9228-19E8549644DE}"/>
          </ac:picMkLst>
        </pc:picChg>
        <pc:picChg chg="del">
          <ac:chgData name="Natanya Dreyer" userId="811ba071-3a38-4aae-a0b1-8833a3b85513" providerId="ADAL" clId="{D54F7C35-8A77-49A9-9D57-21D315410663}" dt="2021-03-24T13:29:35.025" v="350" actId="478"/>
          <ac:picMkLst>
            <pc:docMk/>
            <pc:sldMk cId="3475527115" sldId="292"/>
            <ac:picMk id="3" creationId="{00000000-0000-0000-0000-000000000000}"/>
          </ac:picMkLst>
        </pc:picChg>
      </pc:sldChg>
      <pc:sldChg chg="addSp delSp modSp add mod">
        <pc:chgData name="Natanya Dreyer" userId="811ba071-3a38-4aae-a0b1-8833a3b85513" providerId="ADAL" clId="{D54F7C35-8A77-49A9-9D57-21D315410663}" dt="2021-03-24T13:27:57.170" v="94" actId="1076"/>
        <pc:sldMkLst>
          <pc:docMk/>
          <pc:sldMk cId="4189686762" sldId="297"/>
        </pc:sldMkLst>
        <pc:spChg chg="add del mod">
          <ac:chgData name="Natanya Dreyer" userId="811ba071-3a38-4aae-a0b1-8833a3b85513" providerId="ADAL" clId="{D54F7C35-8A77-49A9-9D57-21D315410663}" dt="2021-03-24T13:25:49.845" v="86"/>
          <ac:spMkLst>
            <pc:docMk/>
            <pc:sldMk cId="4189686762" sldId="297"/>
            <ac:spMk id="3" creationId="{4FDD2335-0776-4BE4-B624-6829399A299D}"/>
          </ac:spMkLst>
        </pc:spChg>
        <pc:spChg chg="mod">
          <ac:chgData name="Natanya Dreyer" userId="811ba071-3a38-4aae-a0b1-8833a3b85513" providerId="ADAL" clId="{D54F7C35-8A77-49A9-9D57-21D315410663}" dt="2021-03-24T13:27:57.170" v="94" actId="1076"/>
          <ac:spMkLst>
            <pc:docMk/>
            <pc:sldMk cId="4189686762" sldId="297"/>
            <ac:spMk id="17" creationId="{00000000-0000-0000-0000-000000000000}"/>
          </ac:spMkLst>
        </pc:spChg>
        <pc:grpChg chg="del mod">
          <ac:chgData name="Natanya Dreyer" userId="811ba071-3a38-4aae-a0b1-8833a3b85513" providerId="ADAL" clId="{D54F7C35-8A77-49A9-9D57-21D315410663}" dt="2021-03-24T13:26:10.159" v="91" actId="478"/>
          <ac:grpSpMkLst>
            <pc:docMk/>
            <pc:sldMk cId="4189686762" sldId="297"/>
            <ac:grpSpMk id="6" creationId="{00000000-0000-0000-0000-000000000000}"/>
          </ac:grpSpMkLst>
        </pc:grpChg>
        <pc:picChg chg="del">
          <ac:chgData name="Natanya Dreyer" userId="811ba071-3a38-4aae-a0b1-8833a3b85513" providerId="ADAL" clId="{D54F7C35-8A77-49A9-9D57-21D315410663}" dt="2021-03-24T13:25:18.594" v="85" actId="478"/>
          <ac:picMkLst>
            <pc:docMk/>
            <pc:sldMk cId="4189686762" sldId="297"/>
            <ac:picMk id="4" creationId="{00000000-0000-0000-0000-000000000000}"/>
          </ac:picMkLst>
        </pc:picChg>
        <pc:picChg chg="add mod">
          <ac:chgData name="Natanya Dreyer" userId="811ba071-3a38-4aae-a0b1-8833a3b85513" providerId="ADAL" clId="{D54F7C35-8A77-49A9-9D57-21D315410663}" dt="2021-03-24T13:26:14.643" v="93" actId="14100"/>
          <ac:picMkLst>
            <pc:docMk/>
            <pc:sldMk cId="4189686762" sldId="297"/>
            <ac:picMk id="1026" creationId="{EC2C360B-2BC4-4393-90BF-9AC50F45DFF6}"/>
          </ac:picMkLst>
        </pc:picChg>
      </pc:sldChg>
      <pc:sldChg chg="addSp delSp modSp mod">
        <pc:chgData name="Natanya Dreyer" userId="811ba071-3a38-4aae-a0b1-8833a3b85513" providerId="ADAL" clId="{D54F7C35-8A77-49A9-9D57-21D315410663}" dt="2021-03-24T14:02:15.198" v="1970" actId="1076"/>
        <pc:sldMkLst>
          <pc:docMk/>
          <pc:sldMk cId="3415497945" sldId="311"/>
        </pc:sldMkLst>
        <pc:spChg chg="add del mod">
          <ac:chgData name="Natanya Dreyer" userId="811ba071-3a38-4aae-a0b1-8833a3b85513" providerId="ADAL" clId="{D54F7C35-8A77-49A9-9D57-21D315410663}" dt="2021-03-24T14:01:24.590" v="1961" actId="478"/>
          <ac:spMkLst>
            <pc:docMk/>
            <pc:sldMk cId="3415497945" sldId="311"/>
            <ac:spMk id="5" creationId="{F446AD8E-223F-4267-A010-91CA9DB37D8D}"/>
          </ac:spMkLst>
        </pc:spChg>
        <pc:picChg chg="del">
          <ac:chgData name="Natanya Dreyer" userId="811ba071-3a38-4aae-a0b1-8833a3b85513" providerId="ADAL" clId="{D54F7C35-8A77-49A9-9D57-21D315410663}" dt="2021-03-24T13:30:56.598" v="357" actId="478"/>
          <ac:picMkLst>
            <pc:docMk/>
            <pc:sldMk cId="3415497945" sldId="311"/>
            <ac:picMk id="9" creationId="{00000000-0000-0000-0000-000000000000}"/>
          </ac:picMkLst>
        </pc:picChg>
        <pc:picChg chg="add del mod">
          <ac:chgData name="Natanya Dreyer" userId="811ba071-3a38-4aae-a0b1-8833a3b85513" providerId="ADAL" clId="{D54F7C35-8A77-49A9-9D57-21D315410663}" dt="2021-03-24T14:02:12.390" v="1968" actId="478"/>
          <ac:picMkLst>
            <pc:docMk/>
            <pc:sldMk cId="3415497945" sldId="311"/>
            <ac:picMk id="11266" creationId="{3624A4E1-51A1-4382-BBAA-2223791D7FD7}"/>
          </ac:picMkLst>
        </pc:picChg>
        <pc:picChg chg="add mod">
          <ac:chgData name="Natanya Dreyer" userId="811ba071-3a38-4aae-a0b1-8833a3b85513" providerId="ADAL" clId="{D54F7C35-8A77-49A9-9D57-21D315410663}" dt="2021-03-24T14:02:15.198" v="1970" actId="1076"/>
          <ac:picMkLst>
            <pc:docMk/>
            <pc:sldMk cId="3415497945" sldId="311"/>
            <ac:picMk id="11268" creationId="{788DDFA9-6941-4F0B-8435-4AD802360A6A}"/>
          </ac:picMkLst>
        </pc:picChg>
      </pc:sldChg>
      <pc:sldChg chg="add del">
        <pc:chgData name="Natanya Dreyer" userId="811ba071-3a38-4aae-a0b1-8833a3b85513" providerId="ADAL" clId="{D54F7C35-8A77-49A9-9D57-21D315410663}" dt="2021-03-24T13:31:33.852" v="363" actId="2890"/>
        <pc:sldMkLst>
          <pc:docMk/>
          <pc:sldMk cId="2060267344" sldId="323"/>
        </pc:sldMkLst>
      </pc:sldChg>
      <pc:sldChg chg="addSp delSp modSp mod">
        <pc:chgData name="Natanya Dreyer" userId="811ba071-3a38-4aae-a0b1-8833a3b85513" providerId="ADAL" clId="{D54F7C35-8A77-49A9-9D57-21D315410663}" dt="2021-03-24T15:26:52.902" v="2795" actId="20577"/>
        <pc:sldMkLst>
          <pc:docMk/>
          <pc:sldMk cId="2790954963" sldId="333"/>
        </pc:sldMkLst>
        <pc:spChg chg="mod">
          <ac:chgData name="Natanya Dreyer" userId="811ba071-3a38-4aae-a0b1-8833a3b85513" providerId="ADAL" clId="{D54F7C35-8A77-49A9-9D57-21D315410663}" dt="2021-03-24T13:33:47.050" v="722" actId="207"/>
          <ac:spMkLst>
            <pc:docMk/>
            <pc:sldMk cId="2790954963" sldId="333"/>
            <ac:spMk id="5" creationId="{00000000-0000-0000-0000-000000000000}"/>
          </ac:spMkLst>
        </pc:spChg>
        <pc:spChg chg="add del mod">
          <ac:chgData name="Natanya Dreyer" userId="811ba071-3a38-4aae-a0b1-8833a3b85513" providerId="ADAL" clId="{D54F7C35-8A77-49A9-9D57-21D315410663}" dt="2021-03-24T15:23:33.895" v="2629" actId="478"/>
          <ac:spMkLst>
            <pc:docMk/>
            <pc:sldMk cId="2790954963" sldId="333"/>
            <ac:spMk id="8" creationId="{F4C6ED86-F6A0-4C12-88FA-C6125B6354CE}"/>
          </ac:spMkLst>
        </pc:spChg>
        <pc:spChg chg="mod">
          <ac:chgData name="Natanya Dreyer" userId="811ba071-3a38-4aae-a0b1-8833a3b85513" providerId="ADAL" clId="{D54F7C35-8A77-49A9-9D57-21D315410663}" dt="2021-03-24T15:26:52.902" v="2795" actId="20577"/>
          <ac:spMkLst>
            <pc:docMk/>
            <pc:sldMk cId="2790954963" sldId="333"/>
            <ac:spMk id="9" creationId="{00000000-0000-0000-0000-000000000000}"/>
          </ac:spMkLst>
        </pc:spChg>
        <pc:picChg chg="del">
          <ac:chgData name="Natanya Dreyer" userId="811ba071-3a38-4aae-a0b1-8833a3b85513" providerId="ADAL" clId="{D54F7C35-8A77-49A9-9D57-21D315410663}" dt="2021-03-24T13:33:40.665" v="720" actId="478"/>
          <ac:picMkLst>
            <pc:docMk/>
            <pc:sldMk cId="2790954963" sldId="333"/>
            <ac:picMk id="7" creationId="{00000000-0000-0000-0000-000000000000}"/>
          </ac:picMkLst>
        </pc:picChg>
        <pc:picChg chg="del">
          <ac:chgData name="Natanya Dreyer" userId="811ba071-3a38-4aae-a0b1-8833a3b85513" providerId="ADAL" clId="{D54F7C35-8A77-49A9-9D57-21D315410663}" dt="2021-03-24T13:33:41.182" v="721" actId="478"/>
          <ac:picMkLst>
            <pc:docMk/>
            <pc:sldMk cId="2790954963" sldId="333"/>
            <ac:picMk id="10" creationId="{00000000-0000-0000-0000-000000000000}"/>
          </ac:picMkLst>
        </pc:picChg>
        <pc:picChg chg="add mod">
          <ac:chgData name="Natanya Dreyer" userId="811ba071-3a38-4aae-a0b1-8833a3b85513" providerId="ADAL" clId="{D54F7C35-8A77-49A9-9D57-21D315410663}" dt="2021-03-24T15:23:38.600" v="2630" actId="14100"/>
          <ac:picMkLst>
            <pc:docMk/>
            <pc:sldMk cId="2790954963" sldId="333"/>
            <ac:picMk id="3074" creationId="{425DA0C2-40A8-4B59-A7FA-6ACEAB160681}"/>
          </ac:picMkLst>
        </pc:picChg>
      </pc:sldChg>
      <pc:sldChg chg="addSp delSp modSp add del">
        <pc:chgData name="Natanya Dreyer" userId="811ba071-3a38-4aae-a0b1-8833a3b85513" providerId="ADAL" clId="{D54F7C35-8A77-49A9-9D57-21D315410663}" dt="2021-03-24T13:58:11.446" v="1924" actId="47"/>
        <pc:sldMkLst>
          <pc:docMk/>
          <pc:sldMk cId="2158894359" sldId="334"/>
        </pc:sldMkLst>
        <pc:picChg chg="add del mod">
          <ac:chgData name="Natanya Dreyer" userId="811ba071-3a38-4aae-a0b1-8833a3b85513" providerId="ADAL" clId="{D54F7C35-8A77-49A9-9D57-21D315410663}" dt="2021-03-24T13:35:00.241" v="728" actId="478"/>
          <ac:picMkLst>
            <pc:docMk/>
            <pc:sldMk cId="2158894359" sldId="334"/>
            <ac:picMk id="2050" creationId="{D5C0CAEC-9A34-4B85-83A2-08996FCCDB2E}"/>
          </ac:picMkLst>
        </pc:picChg>
      </pc:sldChg>
      <pc:sldChg chg="addSp delSp modSp add mod">
        <pc:chgData name="Natanya Dreyer" userId="811ba071-3a38-4aae-a0b1-8833a3b85513" providerId="ADAL" clId="{D54F7C35-8A77-49A9-9D57-21D315410663}" dt="2021-03-24T15:28:00.765" v="2828" actId="20577"/>
        <pc:sldMkLst>
          <pc:docMk/>
          <pc:sldMk cId="2700502046" sldId="335"/>
        </pc:sldMkLst>
        <pc:spChg chg="del mod">
          <ac:chgData name="Natanya Dreyer" userId="811ba071-3a38-4aae-a0b1-8833a3b85513" providerId="ADAL" clId="{D54F7C35-8A77-49A9-9D57-21D315410663}" dt="2021-03-24T13:36:03.136" v="864" actId="478"/>
          <ac:spMkLst>
            <pc:docMk/>
            <pc:sldMk cId="2700502046" sldId="335"/>
            <ac:spMk id="5" creationId="{00000000-0000-0000-0000-000000000000}"/>
          </ac:spMkLst>
        </pc:spChg>
        <pc:spChg chg="add mod">
          <ac:chgData name="Natanya Dreyer" userId="811ba071-3a38-4aae-a0b1-8833a3b85513" providerId="ADAL" clId="{D54F7C35-8A77-49A9-9D57-21D315410663}" dt="2021-03-24T13:37:49.648" v="881" actId="14100"/>
          <ac:spMkLst>
            <pc:docMk/>
            <pc:sldMk cId="2700502046" sldId="335"/>
            <ac:spMk id="7" creationId="{D8F950A9-BE5D-4D98-A718-28C34964C676}"/>
          </ac:spMkLst>
        </pc:spChg>
        <pc:spChg chg="del">
          <ac:chgData name="Natanya Dreyer" userId="811ba071-3a38-4aae-a0b1-8833a3b85513" providerId="ADAL" clId="{D54F7C35-8A77-49A9-9D57-21D315410663}" dt="2021-03-24T13:36:00.649" v="863" actId="478"/>
          <ac:spMkLst>
            <pc:docMk/>
            <pc:sldMk cId="2700502046" sldId="335"/>
            <ac:spMk id="8" creationId="{F4C6ED86-F6A0-4C12-88FA-C6125B6354CE}"/>
          </ac:spMkLst>
        </pc:spChg>
        <pc:spChg chg="mod">
          <ac:chgData name="Natanya Dreyer" userId="811ba071-3a38-4aae-a0b1-8833a3b85513" providerId="ADAL" clId="{D54F7C35-8A77-49A9-9D57-21D315410663}" dt="2021-03-24T15:28:00.765" v="2828" actId="20577"/>
          <ac:spMkLst>
            <pc:docMk/>
            <pc:sldMk cId="2700502046" sldId="335"/>
            <ac:spMk id="9" creationId="{00000000-0000-0000-0000-000000000000}"/>
          </ac:spMkLst>
        </pc:spChg>
        <pc:picChg chg="del">
          <ac:chgData name="Natanya Dreyer" userId="811ba071-3a38-4aae-a0b1-8833a3b85513" providerId="ADAL" clId="{D54F7C35-8A77-49A9-9D57-21D315410663}" dt="2021-03-24T13:36:03.892" v="865" actId="478"/>
          <ac:picMkLst>
            <pc:docMk/>
            <pc:sldMk cId="2700502046" sldId="335"/>
            <ac:picMk id="3074" creationId="{425DA0C2-40A8-4B59-A7FA-6ACEAB160681}"/>
          </ac:picMkLst>
        </pc:picChg>
        <pc:picChg chg="add mod">
          <ac:chgData name="Natanya Dreyer" userId="811ba071-3a38-4aae-a0b1-8833a3b85513" providerId="ADAL" clId="{D54F7C35-8A77-49A9-9D57-21D315410663}" dt="2021-03-24T13:37:14.604" v="872" actId="14100"/>
          <ac:picMkLst>
            <pc:docMk/>
            <pc:sldMk cId="2700502046" sldId="335"/>
            <ac:picMk id="4098" creationId="{06F99755-072D-41DA-BE89-9AFF5442DFFB}"/>
          </ac:picMkLst>
        </pc:picChg>
      </pc:sldChg>
      <pc:sldChg chg="addSp delSp modSp add mod">
        <pc:chgData name="Natanya Dreyer" userId="811ba071-3a38-4aae-a0b1-8833a3b85513" providerId="ADAL" clId="{D54F7C35-8A77-49A9-9D57-21D315410663}" dt="2021-03-24T15:30:32.759" v="3002" actId="1076"/>
        <pc:sldMkLst>
          <pc:docMk/>
          <pc:sldMk cId="196423301" sldId="336"/>
        </pc:sldMkLst>
        <pc:spChg chg="add mod">
          <ac:chgData name="Natanya Dreyer" userId="811ba071-3a38-4aae-a0b1-8833a3b85513" providerId="ADAL" clId="{D54F7C35-8A77-49A9-9D57-21D315410663}" dt="2021-03-24T15:28:39.970" v="2877" actId="1076"/>
          <ac:spMkLst>
            <pc:docMk/>
            <pc:sldMk cId="196423301" sldId="336"/>
            <ac:spMk id="5" creationId="{AF930702-4C78-4E8A-A44F-02E71DABCF82}"/>
          </ac:spMkLst>
        </pc:spChg>
        <pc:spChg chg="mod">
          <ac:chgData name="Natanya Dreyer" userId="811ba071-3a38-4aae-a0b1-8833a3b85513" providerId="ADAL" clId="{D54F7C35-8A77-49A9-9D57-21D315410663}" dt="2021-03-24T15:30:32.759" v="3002" actId="1076"/>
          <ac:spMkLst>
            <pc:docMk/>
            <pc:sldMk cId="196423301" sldId="336"/>
            <ac:spMk id="9" creationId="{00000000-0000-0000-0000-000000000000}"/>
          </ac:spMkLst>
        </pc:spChg>
        <pc:picChg chg="add mod">
          <ac:chgData name="Natanya Dreyer" userId="811ba071-3a38-4aae-a0b1-8833a3b85513" providerId="ADAL" clId="{D54F7C35-8A77-49A9-9D57-21D315410663}" dt="2021-03-24T15:28:52.816" v="2881" actId="14100"/>
          <ac:picMkLst>
            <pc:docMk/>
            <pc:sldMk cId="196423301" sldId="336"/>
            <ac:picMk id="2" creationId="{22C198C2-513B-4D5B-B1C3-22C2AE16613F}"/>
          </ac:picMkLst>
        </pc:picChg>
        <pc:picChg chg="del">
          <ac:chgData name="Natanya Dreyer" userId="811ba071-3a38-4aae-a0b1-8833a3b85513" providerId="ADAL" clId="{D54F7C35-8A77-49A9-9D57-21D315410663}" dt="2021-03-24T13:38:03.228" v="883" actId="478"/>
          <ac:picMkLst>
            <pc:docMk/>
            <pc:sldMk cId="196423301" sldId="336"/>
            <ac:picMk id="4098" creationId="{06F99755-072D-41DA-BE89-9AFF5442DFFB}"/>
          </ac:picMkLst>
        </pc:picChg>
        <pc:picChg chg="add mod">
          <ac:chgData name="Natanya Dreyer" userId="811ba071-3a38-4aae-a0b1-8833a3b85513" providerId="ADAL" clId="{D54F7C35-8A77-49A9-9D57-21D315410663}" dt="2021-03-24T15:28:44.718" v="2879" actId="1076"/>
          <ac:picMkLst>
            <pc:docMk/>
            <pc:sldMk cId="196423301" sldId="336"/>
            <ac:picMk id="5122" creationId="{87AC71E3-4E37-4904-8322-33F3FB620EF3}"/>
          </ac:picMkLst>
        </pc:picChg>
        <pc:picChg chg="add del mod">
          <ac:chgData name="Natanya Dreyer" userId="811ba071-3a38-4aae-a0b1-8833a3b85513" providerId="ADAL" clId="{D54F7C35-8A77-49A9-9D57-21D315410663}" dt="2021-03-24T13:45:37.086" v="1448"/>
          <ac:picMkLst>
            <pc:docMk/>
            <pc:sldMk cId="196423301" sldId="336"/>
            <ac:picMk id="5124" creationId="{2FC1D514-74B5-4AEC-BD76-547D21634EC7}"/>
          </ac:picMkLst>
        </pc:picChg>
        <pc:picChg chg="add del mod">
          <ac:chgData name="Natanya Dreyer" userId="811ba071-3a38-4aae-a0b1-8833a3b85513" providerId="ADAL" clId="{D54F7C35-8A77-49A9-9D57-21D315410663}" dt="2021-03-24T13:46:29.754" v="1460" actId="478"/>
          <ac:picMkLst>
            <pc:docMk/>
            <pc:sldMk cId="196423301" sldId="336"/>
            <ac:picMk id="5126" creationId="{28F0373D-E76D-4A56-BE09-E53739FE0CE9}"/>
          </ac:picMkLst>
        </pc:picChg>
        <pc:picChg chg="add mod">
          <ac:chgData name="Natanya Dreyer" userId="811ba071-3a38-4aae-a0b1-8833a3b85513" providerId="ADAL" clId="{D54F7C35-8A77-49A9-9D57-21D315410663}" dt="2021-03-24T15:30:29.216" v="3001" actId="1076"/>
          <ac:picMkLst>
            <pc:docMk/>
            <pc:sldMk cId="196423301" sldId="336"/>
            <ac:picMk id="5128" creationId="{B5C01A8C-3855-4D2C-9A90-E2190E5F6830}"/>
          </ac:picMkLst>
        </pc:picChg>
      </pc:sldChg>
      <pc:sldChg chg="addSp delSp modSp add mod">
        <pc:chgData name="Natanya Dreyer" userId="811ba071-3a38-4aae-a0b1-8833a3b85513" providerId="ADAL" clId="{D54F7C35-8A77-49A9-9D57-21D315410663}" dt="2021-03-24T15:32:29.096" v="3027" actId="14100"/>
        <pc:sldMkLst>
          <pc:docMk/>
          <pc:sldMk cId="1809890614" sldId="337"/>
        </pc:sldMkLst>
        <pc:spChg chg="add del mod">
          <ac:chgData name="Natanya Dreyer" userId="811ba071-3a38-4aae-a0b1-8833a3b85513" providerId="ADAL" clId="{D54F7C35-8A77-49A9-9D57-21D315410663}" dt="2021-03-24T13:42:01.762" v="1349" actId="478"/>
          <ac:spMkLst>
            <pc:docMk/>
            <pc:sldMk cId="1809890614" sldId="337"/>
            <ac:spMk id="4" creationId="{C2609B05-73D9-4B83-AEBC-30A0A5842E12}"/>
          </ac:spMkLst>
        </pc:spChg>
        <pc:spChg chg="del">
          <ac:chgData name="Natanya Dreyer" userId="811ba071-3a38-4aae-a0b1-8833a3b85513" providerId="ADAL" clId="{D54F7C35-8A77-49A9-9D57-21D315410663}" dt="2021-03-24T13:41:46.059" v="1242" actId="478"/>
          <ac:spMkLst>
            <pc:docMk/>
            <pc:sldMk cId="1809890614" sldId="337"/>
            <ac:spMk id="5" creationId="{AF930702-4C78-4E8A-A44F-02E71DABCF82}"/>
          </ac:spMkLst>
        </pc:spChg>
        <pc:spChg chg="mod">
          <ac:chgData name="Natanya Dreyer" userId="811ba071-3a38-4aae-a0b1-8833a3b85513" providerId="ADAL" clId="{D54F7C35-8A77-49A9-9D57-21D315410663}" dt="2021-03-24T15:30:50.697" v="3019" actId="20577"/>
          <ac:spMkLst>
            <pc:docMk/>
            <pc:sldMk cId="1809890614" sldId="337"/>
            <ac:spMk id="9" creationId="{00000000-0000-0000-0000-000000000000}"/>
          </ac:spMkLst>
        </pc:spChg>
        <pc:picChg chg="del mod">
          <ac:chgData name="Natanya Dreyer" userId="811ba071-3a38-4aae-a0b1-8833a3b85513" providerId="ADAL" clId="{D54F7C35-8A77-49A9-9D57-21D315410663}" dt="2021-03-24T13:42:28.572" v="1353" actId="478"/>
          <ac:picMkLst>
            <pc:docMk/>
            <pc:sldMk cId="1809890614" sldId="337"/>
            <ac:picMk id="2" creationId="{22C198C2-513B-4D5B-B1C3-22C2AE16613F}"/>
          </ac:picMkLst>
        </pc:picChg>
        <pc:picChg chg="add del mod">
          <ac:chgData name="Natanya Dreyer" userId="811ba071-3a38-4aae-a0b1-8833a3b85513" providerId="ADAL" clId="{D54F7C35-8A77-49A9-9D57-21D315410663}" dt="2021-03-24T15:32:01.319" v="3023"/>
          <ac:picMkLst>
            <pc:docMk/>
            <pc:sldMk cId="1809890614" sldId="337"/>
            <ac:picMk id="2" creationId="{426F9B5D-55AE-46C2-B563-D0D493CEADC8}"/>
          </ac:picMkLst>
        </pc:picChg>
        <pc:picChg chg="add mod">
          <ac:chgData name="Natanya Dreyer" userId="811ba071-3a38-4aae-a0b1-8833a3b85513" providerId="ADAL" clId="{D54F7C35-8A77-49A9-9D57-21D315410663}" dt="2021-03-24T15:32:29.096" v="3027" actId="14100"/>
          <ac:picMkLst>
            <pc:docMk/>
            <pc:sldMk cId="1809890614" sldId="337"/>
            <ac:picMk id="1026" creationId="{DB836138-DBA7-49FF-8A48-34828831269A}"/>
          </ac:picMkLst>
        </pc:picChg>
        <pc:picChg chg="del">
          <ac:chgData name="Natanya Dreyer" userId="811ba071-3a38-4aae-a0b1-8833a3b85513" providerId="ADAL" clId="{D54F7C35-8A77-49A9-9D57-21D315410663}" dt="2021-03-24T13:42:25.594" v="1351" actId="478"/>
          <ac:picMkLst>
            <pc:docMk/>
            <pc:sldMk cId="1809890614" sldId="337"/>
            <ac:picMk id="5122" creationId="{87AC71E3-4E37-4904-8322-33F3FB620EF3}"/>
          </ac:picMkLst>
        </pc:picChg>
        <pc:picChg chg="add mod">
          <ac:chgData name="Natanya Dreyer" userId="811ba071-3a38-4aae-a0b1-8833a3b85513" providerId="ADAL" clId="{D54F7C35-8A77-49A9-9D57-21D315410663}" dt="2021-03-24T13:42:31.800" v="1355" actId="14100"/>
          <ac:picMkLst>
            <pc:docMk/>
            <pc:sldMk cId="1809890614" sldId="337"/>
            <ac:picMk id="6146" creationId="{98C0E098-0B58-4844-8722-E5A007AA85A3}"/>
          </ac:picMkLst>
        </pc:picChg>
        <pc:picChg chg="add del mod">
          <ac:chgData name="Natanya Dreyer" userId="811ba071-3a38-4aae-a0b1-8833a3b85513" providerId="ADAL" clId="{D54F7C35-8A77-49A9-9D57-21D315410663}" dt="2021-03-24T15:32:24.395" v="3025" actId="478"/>
          <ac:picMkLst>
            <pc:docMk/>
            <pc:sldMk cId="1809890614" sldId="337"/>
            <ac:picMk id="6148" creationId="{B96349FA-06D1-411F-B07B-07E832062459}"/>
          </ac:picMkLst>
        </pc:picChg>
        <pc:picChg chg="add mod">
          <ac:chgData name="Natanya Dreyer" userId="811ba071-3a38-4aae-a0b1-8833a3b85513" providerId="ADAL" clId="{D54F7C35-8A77-49A9-9D57-21D315410663}" dt="2021-03-24T13:43:48.393" v="1367" actId="1076"/>
          <ac:picMkLst>
            <pc:docMk/>
            <pc:sldMk cId="1809890614" sldId="337"/>
            <ac:picMk id="6150" creationId="{DD87608C-E91F-40D6-ABDF-CC6E31B83E6D}"/>
          </ac:picMkLst>
        </pc:picChg>
      </pc:sldChg>
      <pc:sldChg chg="addSp delSp modSp add mod">
        <pc:chgData name="Natanya Dreyer" userId="811ba071-3a38-4aae-a0b1-8833a3b85513" providerId="ADAL" clId="{D54F7C35-8A77-49A9-9D57-21D315410663}" dt="2021-03-24T15:32:57.575" v="3064" actId="20577"/>
        <pc:sldMkLst>
          <pc:docMk/>
          <pc:sldMk cId="4016392253" sldId="338"/>
        </pc:sldMkLst>
        <pc:spChg chg="mod">
          <ac:chgData name="Natanya Dreyer" userId="811ba071-3a38-4aae-a0b1-8833a3b85513" providerId="ADAL" clId="{D54F7C35-8A77-49A9-9D57-21D315410663}" dt="2021-03-24T15:32:57.575" v="3064" actId="20577"/>
          <ac:spMkLst>
            <pc:docMk/>
            <pc:sldMk cId="4016392253" sldId="338"/>
            <ac:spMk id="9" creationId="{00000000-0000-0000-0000-000000000000}"/>
          </ac:spMkLst>
        </pc:spChg>
        <pc:picChg chg="del">
          <ac:chgData name="Natanya Dreyer" userId="811ba071-3a38-4aae-a0b1-8833a3b85513" providerId="ADAL" clId="{D54F7C35-8A77-49A9-9D57-21D315410663}" dt="2021-03-24T13:44:24.365" v="1439" actId="478"/>
          <ac:picMkLst>
            <pc:docMk/>
            <pc:sldMk cId="4016392253" sldId="338"/>
            <ac:picMk id="6146" creationId="{98C0E098-0B58-4844-8722-E5A007AA85A3}"/>
          </ac:picMkLst>
        </pc:picChg>
        <pc:picChg chg="del">
          <ac:chgData name="Natanya Dreyer" userId="811ba071-3a38-4aae-a0b1-8833a3b85513" providerId="ADAL" clId="{D54F7C35-8A77-49A9-9D57-21D315410663}" dt="2021-03-24T13:44:24.773" v="1440" actId="478"/>
          <ac:picMkLst>
            <pc:docMk/>
            <pc:sldMk cId="4016392253" sldId="338"/>
            <ac:picMk id="6148" creationId="{B96349FA-06D1-411F-B07B-07E832062459}"/>
          </ac:picMkLst>
        </pc:picChg>
        <pc:picChg chg="del">
          <ac:chgData name="Natanya Dreyer" userId="811ba071-3a38-4aae-a0b1-8833a3b85513" providerId="ADAL" clId="{D54F7C35-8A77-49A9-9D57-21D315410663}" dt="2021-03-24T13:44:23.701" v="1438" actId="478"/>
          <ac:picMkLst>
            <pc:docMk/>
            <pc:sldMk cId="4016392253" sldId="338"/>
            <ac:picMk id="6150" creationId="{DD87608C-E91F-40D6-ABDF-CC6E31B83E6D}"/>
          </ac:picMkLst>
        </pc:picChg>
        <pc:picChg chg="add del mod">
          <ac:chgData name="Natanya Dreyer" userId="811ba071-3a38-4aae-a0b1-8833a3b85513" providerId="ADAL" clId="{D54F7C35-8A77-49A9-9D57-21D315410663}" dt="2021-03-24T13:49:08.004" v="1482" actId="478"/>
          <ac:picMkLst>
            <pc:docMk/>
            <pc:sldMk cId="4016392253" sldId="338"/>
            <ac:picMk id="7170" creationId="{13786F45-9F67-4B43-AF74-B09744B00A34}"/>
          </ac:picMkLst>
        </pc:picChg>
        <pc:picChg chg="add mod">
          <ac:chgData name="Natanya Dreyer" userId="811ba071-3a38-4aae-a0b1-8833a3b85513" providerId="ADAL" clId="{D54F7C35-8A77-49A9-9D57-21D315410663}" dt="2021-03-24T13:49:31.911" v="1488" actId="1076"/>
          <ac:picMkLst>
            <pc:docMk/>
            <pc:sldMk cId="4016392253" sldId="338"/>
            <ac:picMk id="7172" creationId="{32E274D4-D21D-42FF-8786-4A31E6B01724}"/>
          </ac:picMkLst>
        </pc:picChg>
        <pc:picChg chg="add mod">
          <ac:chgData name="Natanya Dreyer" userId="811ba071-3a38-4aae-a0b1-8833a3b85513" providerId="ADAL" clId="{D54F7C35-8A77-49A9-9D57-21D315410663}" dt="2021-03-24T13:49:06.758" v="1481" actId="1076"/>
          <ac:picMkLst>
            <pc:docMk/>
            <pc:sldMk cId="4016392253" sldId="338"/>
            <ac:picMk id="7174" creationId="{F2B20476-1AD9-4944-BFD8-2CEA19658860}"/>
          </ac:picMkLst>
        </pc:picChg>
        <pc:picChg chg="add mod">
          <ac:chgData name="Natanya Dreyer" userId="811ba071-3a38-4aae-a0b1-8833a3b85513" providerId="ADAL" clId="{D54F7C35-8A77-49A9-9D57-21D315410663}" dt="2021-03-24T13:49:27.613" v="1487" actId="14100"/>
          <ac:picMkLst>
            <pc:docMk/>
            <pc:sldMk cId="4016392253" sldId="338"/>
            <ac:picMk id="7176" creationId="{1A50A3C6-6B21-4BE7-8158-556DB53475BE}"/>
          </ac:picMkLst>
        </pc:picChg>
      </pc:sldChg>
      <pc:sldChg chg="addSp delSp modSp add mod">
        <pc:chgData name="Natanya Dreyer" userId="811ba071-3a38-4aae-a0b1-8833a3b85513" providerId="ADAL" clId="{D54F7C35-8A77-49A9-9D57-21D315410663}" dt="2021-03-24T13:52:59.583" v="1567" actId="1076"/>
        <pc:sldMkLst>
          <pc:docMk/>
          <pc:sldMk cId="1678413191" sldId="339"/>
        </pc:sldMkLst>
        <pc:spChg chg="mod">
          <ac:chgData name="Natanya Dreyer" userId="811ba071-3a38-4aae-a0b1-8833a3b85513" providerId="ADAL" clId="{D54F7C35-8A77-49A9-9D57-21D315410663}" dt="2021-03-24T13:51:58.042" v="1553" actId="1076"/>
          <ac:spMkLst>
            <pc:docMk/>
            <pc:sldMk cId="1678413191" sldId="339"/>
            <ac:spMk id="7" creationId="{D8F950A9-BE5D-4D98-A718-28C34964C676}"/>
          </ac:spMkLst>
        </pc:spChg>
        <pc:spChg chg="mod">
          <ac:chgData name="Natanya Dreyer" userId="811ba071-3a38-4aae-a0b1-8833a3b85513" providerId="ADAL" clId="{D54F7C35-8A77-49A9-9D57-21D315410663}" dt="2021-03-24T13:52:55.823" v="1565" actId="1076"/>
          <ac:spMkLst>
            <pc:docMk/>
            <pc:sldMk cId="1678413191" sldId="339"/>
            <ac:spMk id="9" creationId="{00000000-0000-0000-0000-000000000000}"/>
          </ac:spMkLst>
        </pc:spChg>
        <pc:picChg chg="del">
          <ac:chgData name="Natanya Dreyer" userId="811ba071-3a38-4aae-a0b1-8833a3b85513" providerId="ADAL" clId="{D54F7C35-8A77-49A9-9D57-21D315410663}" dt="2021-03-24T13:49:57.166" v="1529" actId="478"/>
          <ac:picMkLst>
            <pc:docMk/>
            <pc:sldMk cId="1678413191" sldId="339"/>
            <ac:picMk id="7172" creationId="{32E274D4-D21D-42FF-8786-4A31E6B01724}"/>
          </ac:picMkLst>
        </pc:picChg>
        <pc:picChg chg="del">
          <ac:chgData name="Natanya Dreyer" userId="811ba071-3a38-4aae-a0b1-8833a3b85513" providerId="ADAL" clId="{D54F7C35-8A77-49A9-9D57-21D315410663}" dt="2021-03-24T13:49:56.364" v="1528" actId="478"/>
          <ac:picMkLst>
            <pc:docMk/>
            <pc:sldMk cId="1678413191" sldId="339"/>
            <ac:picMk id="7174" creationId="{F2B20476-1AD9-4944-BFD8-2CEA19658860}"/>
          </ac:picMkLst>
        </pc:picChg>
        <pc:picChg chg="del mod">
          <ac:chgData name="Natanya Dreyer" userId="811ba071-3a38-4aae-a0b1-8833a3b85513" providerId="ADAL" clId="{D54F7C35-8A77-49A9-9D57-21D315410663}" dt="2021-03-24T13:49:57.722" v="1531" actId="478"/>
          <ac:picMkLst>
            <pc:docMk/>
            <pc:sldMk cId="1678413191" sldId="339"/>
            <ac:picMk id="7176" creationId="{1A50A3C6-6B21-4BE7-8158-556DB53475BE}"/>
          </ac:picMkLst>
        </pc:picChg>
        <pc:picChg chg="add mod">
          <ac:chgData name="Natanya Dreyer" userId="811ba071-3a38-4aae-a0b1-8833a3b85513" providerId="ADAL" clId="{D54F7C35-8A77-49A9-9D57-21D315410663}" dt="2021-03-24T13:52:57.128" v="1566" actId="1076"/>
          <ac:picMkLst>
            <pc:docMk/>
            <pc:sldMk cId="1678413191" sldId="339"/>
            <ac:picMk id="9218" creationId="{851CBE11-9703-4465-BDC4-2425ACF206E7}"/>
          </ac:picMkLst>
        </pc:picChg>
        <pc:picChg chg="add mod">
          <ac:chgData name="Natanya Dreyer" userId="811ba071-3a38-4aae-a0b1-8833a3b85513" providerId="ADAL" clId="{D54F7C35-8A77-49A9-9D57-21D315410663}" dt="2021-03-24T13:52:39.948" v="1560" actId="1076"/>
          <ac:picMkLst>
            <pc:docMk/>
            <pc:sldMk cId="1678413191" sldId="339"/>
            <ac:picMk id="9220" creationId="{8208BA8F-1223-4C89-86BC-30AA09A53FE1}"/>
          </ac:picMkLst>
        </pc:picChg>
        <pc:picChg chg="add mod">
          <ac:chgData name="Natanya Dreyer" userId="811ba071-3a38-4aae-a0b1-8833a3b85513" providerId="ADAL" clId="{D54F7C35-8A77-49A9-9D57-21D315410663}" dt="2021-03-24T13:52:59.583" v="1567" actId="1076"/>
          <ac:picMkLst>
            <pc:docMk/>
            <pc:sldMk cId="1678413191" sldId="339"/>
            <ac:picMk id="9222" creationId="{0C5C10DD-D832-46A4-979E-44BB9E47CFFE}"/>
          </ac:picMkLst>
        </pc:picChg>
        <pc:picChg chg="add mod">
          <ac:chgData name="Natanya Dreyer" userId="811ba071-3a38-4aae-a0b1-8833a3b85513" providerId="ADAL" clId="{D54F7C35-8A77-49A9-9D57-21D315410663}" dt="2021-03-24T13:52:49.316" v="1563" actId="1076"/>
          <ac:picMkLst>
            <pc:docMk/>
            <pc:sldMk cId="1678413191" sldId="339"/>
            <ac:picMk id="9224" creationId="{C64A75D0-358B-45C3-BFC2-3D080879F881}"/>
          </ac:picMkLst>
        </pc:picChg>
      </pc:sldChg>
      <pc:sldChg chg="addSp delSp modSp add mod">
        <pc:chgData name="Natanya Dreyer" userId="811ba071-3a38-4aae-a0b1-8833a3b85513" providerId="ADAL" clId="{D54F7C35-8A77-49A9-9D57-21D315410663}" dt="2021-03-24T13:55:01.835" v="1661" actId="1076"/>
        <pc:sldMkLst>
          <pc:docMk/>
          <pc:sldMk cId="251826111" sldId="340"/>
        </pc:sldMkLst>
        <pc:spChg chg="mod">
          <ac:chgData name="Natanya Dreyer" userId="811ba071-3a38-4aae-a0b1-8833a3b85513" providerId="ADAL" clId="{D54F7C35-8A77-49A9-9D57-21D315410663}" dt="2021-03-24T13:54:13.834" v="1652" actId="20577"/>
          <ac:spMkLst>
            <pc:docMk/>
            <pc:sldMk cId="251826111" sldId="340"/>
            <ac:spMk id="9" creationId="{00000000-0000-0000-0000-000000000000}"/>
          </ac:spMkLst>
        </pc:spChg>
        <pc:picChg chg="add del mod">
          <ac:chgData name="Natanya Dreyer" userId="811ba071-3a38-4aae-a0b1-8833a3b85513" providerId="ADAL" clId="{D54F7C35-8A77-49A9-9D57-21D315410663}" dt="2021-03-24T13:53:20.040" v="1623" actId="478"/>
          <ac:picMkLst>
            <pc:docMk/>
            <pc:sldMk cId="251826111" sldId="340"/>
            <ac:picMk id="8194" creationId="{747C71E0-CD98-46A1-999D-874C212E6B25}"/>
          </ac:picMkLst>
        </pc:picChg>
        <pc:picChg chg="add mod">
          <ac:chgData name="Natanya Dreyer" userId="811ba071-3a38-4aae-a0b1-8833a3b85513" providerId="ADAL" clId="{D54F7C35-8A77-49A9-9D57-21D315410663}" dt="2021-03-24T13:54:16.946" v="1654" actId="1076"/>
          <ac:picMkLst>
            <pc:docMk/>
            <pc:sldMk cId="251826111" sldId="340"/>
            <ac:picMk id="8196" creationId="{EE7F42DF-6A08-4A08-B213-E45DAC4A45C4}"/>
          </ac:picMkLst>
        </pc:picChg>
        <pc:picChg chg="add mod">
          <ac:chgData name="Natanya Dreyer" userId="811ba071-3a38-4aae-a0b1-8833a3b85513" providerId="ADAL" clId="{D54F7C35-8A77-49A9-9D57-21D315410663}" dt="2021-03-24T13:54:19.540" v="1656" actId="14100"/>
          <ac:picMkLst>
            <pc:docMk/>
            <pc:sldMk cId="251826111" sldId="340"/>
            <ac:picMk id="8198" creationId="{E0B859F8-231D-45CE-9296-D42AD74540B6}"/>
          </ac:picMkLst>
        </pc:picChg>
        <pc:picChg chg="add mod">
          <ac:chgData name="Natanya Dreyer" userId="811ba071-3a38-4aae-a0b1-8833a3b85513" providerId="ADAL" clId="{D54F7C35-8A77-49A9-9D57-21D315410663}" dt="2021-03-24T13:54:46.078" v="1659" actId="14100"/>
          <ac:picMkLst>
            <pc:docMk/>
            <pc:sldMk cId="251826111" sldId="340"/>
            <ac:picMk id="8200" creationId="{5047DBC9-8E77-49CD-BE50-2757B5E638BC}"/>
          </ac:picMkLst>
        </pc:picChg>
        <pc:picChg chg="add mod">
          <ac:chgData name="Natanya Dreyer" userId="811ba071-3a38-4aae-a0b1-8833a3b85513" providerId="ADAL" clId="{D54F7C35-8A77-49A9-9D57-21D315410663}" dt="2021-03-24T13:55:01.835" v="1661" actId="1076"/>
          <ac:picMkLst>
            <pc:docMk/>
            <pc:sldMk cId="251826111" sldId="340"/>
            <ac:picMk id="8202" creationId="{B7153E35-BAC9-4EDF-B42F-C213E37524FD}"/>
          </ac:picMkLst>
        </pc:picChg>
      </pc:sldChg>
      <pc:sldChg chg="addSp delSp modSp mod">
        <pc:chgData name="Natanya Dreyer" userId="811ba071-3a38-4aae-a0b1-8833a3b85513" providerId="ADAL" clId="{D54F7C35-8A77-49A9-9D57-21D315410663}" dt="2021-03-24T15:34:10.861" v="3169" actId="20577"/>
        <pc:sldMkLst>
          <pc:docMk/>
          <pc:sldMk cId="2897502776" sldId="341"/>
        </pc:sldMkLst>
        <pc:spChg chg="mod">
          <ac:chgData name="Natanya Dreyer" userId="811ba071-3a38-4aae-a0b1-8833a3b85513" providerId="ADAL" clId="{D54F7C35-8A77-49A9-9D57-21D315410663}" dt="2021-03-24T15:33:23.770" v="3070" actId="14100"/>
          <ac:spMkLst>
            <pc:docMk/>
            <pc:sldMk cId="2897502776" sldId="341"/>
            <ac:spMk id="5" creationId="{AF930702-4C78-4E8A-A44F-02E71DABCF82}"/>
          </ac:spMkLst>
        </pc:spChg>
        <pc:spChg chg="mod">
          <ac:chgData name="Natanya Dreyer" userId="811ba071-3a38-4aae-a0b1-8833a3b85513" providerId="ADAL" clId="{D54F7C35-8A77-49A9-9D57-21D315410663}" dt="2021-03-24T15:34:10.861" v="3169" actId="20577"/>
          <ac:spMkLst>
            <pc:docMk/>
            <pc:sldMk cId="2897502776" sldId="341"/>
            <ac:spMk id="9" creationId="{00000000-0000-0000-0000-000000000000}"/>
          </ac:spMkLst>
        </pc:spChg>
        <pc:picChg chg="del">
          <ac:chgData name="Natanya Dreyer" userId="811ba071-3a38-4aae-a0b1-8833a3b85513" providerId="ADAL" clId="{D54F7C35-8A77-49A9-9D57-21D315410663}" dt="2021-03-24T13:55:59.235" v="1731" actId="478"/>
          <ac:picMkLst>
            <pc:docMk/>
            <pc:sldMk cId="2897502776" sldId="341"/>
            <ac:picMk id="2" creationId="{22C198C2-513B-4D5B-B1C3-22C2AE16613F}"/>
          </ac:picMkLst>
        </pc:picChg>
        <pc:picChg chg="del">
          <ac:chgData name="Natanya Dreyer" userId="811ba071-3a38-4aae-a0b1-8833a3b85513" providerId="ADAL" clId="{D54F7C35-8A77-49A9-9D57-21D315410663}" dt="2021-03-24T13:56:00.437" v="1733" actId="478"/>
          <ac:picMkLst>
            <pc:docMk/>
            <pc:sldMk cId="2897502776" sldId="341"/>
            <ac:picMk id="5122" creationId="{87AC71E3-4E37-4904-8322-33F3FB620EF3}"/>
          </ac:picMkLst>
        </pc:picChg>
        <pc:picChg chg="del">
          <ac:chgData name="Natanya Dreyer" userId="811ba071-3a38-4aae-a0b1-8833a3b85513" providerId="ADAL" clId="{D54F7C35-8A77-49A9-9D57-21D315410663}" dt="2021-03-24T13:55:59.974" v="1732" actId="478"/>
          <ac:picMkLst>
            <pc:docMk/>
            <pc:sldMk cId="2897502776" sldId="341"/>
            <ac:picMk id="5128" creationId="{B5C01A8C-3855-4D2C-9A90-E2190E5F6830}"/>
          </ac:picMkLst>
        </pc:picChg>
        <pc:picChg chg="add mod">
          <ac:chgData name="Natanya Dreyer" userId="811ba071-3a38-4aae-a0b1-8833a3b85513" providerId="ADAL" clId="{D54F7C35-8A77-49A9-9D57-21D315410663}" dt="2021-03-24T13:58:06.371" v="1923" actId="14100"/>
          <ac:picMkLst>
            <pc:docMk/>
            <pc:sldMk cId="2897502776" sldId="341"/>
            <ac:picMk id="10242" creationId="{94CDD994-41D9-4381-BCBD-E4067763E277}"/>
          </ac:picMkLst>
        </pc:picChg>
        <pc:picChg chg="add mod">
          <ac:chgData name="Natanya Dreyer" userId="811ba071-3a38-4aae-a0b1-8833a3b85513" providerId="ADAL" clId="{D54F7C35-8A77-49A9-9D57-21D315410663}" dt="2021-03-24T13:58:03.093" v="1922" actId="1076"/>
          <ac:picMkLst>
            <pc:docMk/>
            <pc:sldMk cId="2897502776" sldId="341"/>
            <ac:picMk id="10244" creationId="{C7E5B402-3D75-4208-993D-EFA5F09C7FE4}"/>
          </ac:picMkLst>
        </pc:picChg>
        <pc:picChg chg="add mod">
          <ac:chgData name="Natanya Dreyer" userId="811ba071-3a38-4aae-a0b1-8833a3b85513" providerId="ADAL" clId="{D54F7C35-8A77-49A9-9D57-21D315410663}" dt="2021-03-24T13:57:33.526" v="1909" actId="1076"/>
          <ac:picMkLst>
            <pc:docMk/>
            <pc:sldMk cId="2897502776" sldId="341"/>
            <ac:picMk id="10246" creationId="{41159D64-052F-4FC7-ADAE-063041978853}"/>
          </ac:picMkLst>
        </pc:picChg>
        <pc:picChg chg="add mod">
          <ac:chgData name="Natanya Dreyer" userId="811ba071-3a38-4aae-a0b1-8833a3b85513" providerId="ADAL" clId="{D54F7C35-8A77-49A9-9D57-21D315410663}" dt="2021-03-24T13:58:01.087" v="1921" actId="1076"/>
          <ac:picMkLst>
            <pc:docMk/>
            <pc:sldMk cId="2897502776" sldId="341"/>
            <ac:picMk id="10248" creationId="{488FD8CA-C745-4A20-998A-EC30F65DB0B4}"/>
          </ac:picMkLst>
        </pc:picChg>
      </pc:sldChg>
      <pc:sldChg chg="addSp delSp modSp mod">
        <pc:chgData name="Natanya Dreyer" userId="811ba071-3a38-4aae-a0b1-8833a3b85513" providerId="ADAL" clId="{D54F7C35-8A77-49A9-9D57-21D315410663}" dt="2021-03-24T15:36:04.503" v="3303" actId="20577"/>
        <pc:sldMkLst>
          <pc:docMk/>
          <pc:sldMk cId="1430144131" sldId="342"/>
        </pc:sldMkLst>
        <pc:spChg chg="del mod">
          <ac:chgData name="Natanya Dreyer" userId="811ba071-3a38-4aae-a0b1-8833a3b85513" providerId="ADAL" clId="{D54F7C35-8A77-49A9-9D57-21D315410663}" dt="2021-03-24T14:02:42.581" v="1975"/>
          <ac:spMkLst>
            <pc:docMk/>
            <pc:sldMk cId="1430144131" sldId="342"/>
            <ac:spMk id="5" creationId="{F446AD8E-223F-4267-A010-91CA9DB37D8D}"/>
          </ac:spMkLst>
        </pc:spChg>
        <pc:spChg chg="add mod">
          <ac:chgData name="Natanya Dreyer" userId="811ba071-3a38-4aae-a0b1-8833a3b85513" providerId="ADAL" clId="{D54F7C35-8A77-49A9-9D57-21D315410663}" dt="2021-03-24T15:36:04.503" v="3303" actId="20577"/>
          <ac:spMkLst>
            <pc:docMk/>
            <pc:sldMk cId="1430144131" sldId="342"/>
            <ac:spMk id="6" creationId="{47D34971-3E21-4685-A863-2C0983A36296}"/>
          </ac:spMkLst>
        </pc:spChg>
        <pc:spChg chg="mod">
          <ac:chgData name="Natanya Dreyer" userId="811ba071-3a38-4aae-a0b1-8833a3b85513" providerId="ADAL" clId="{D54F7C35-8A77-49A9-9D57-21D315410663}" dt="2021-03-24T14:06:04.699" v="2032" actId="1076"/>
          <ac:spMkLst>
            <pc:docMk/>
            <pc:sldMk cId="1430144131" sldId="342"/>
            <ac:spMk id="17" creationId="{00000000-0000-0000-0000-000000000000}"/>
          </ac:spMkLst>
        </pc:spChg>
        <pc:graphicFrameChg chg="add del mod">
          <ac:chgData name="Natanya Dreyer" userId="811ba071-3a38-4aae-a0b1-8833a3b85513" providerId="ADAL" clId="{D54F7C35-8A77-49A9-9D57-21D315410663}" dt="2021-03-24T14:02:42.581" v="1973"/>
          <ac:graphicFrameMkLst>
            <pc:docMk/>
            <pc:sldMk cId="1430144131" sldId="342"/>
            <ac:graphicFrameMk id="2" creationId="{61F4FC51-A37A-49BD-874F-2F270AC85BFC}"/>
          </ac:graphicFrameMkLst>
        </pc:graphicFrameChg>
        <pc:picChg chg="add mod">
          <ac:chgData name="Natanya Dreyer" userId="811ba071-3a38-4aae-a0b1-8833a3b85513" providerId="ADAL" clId="{D54F7C35-8A77-49A9-9D57-21D315410663}" dt="2021-03-24T14:05:22.522" v="2003" actId="1076"/>
          <ac:picMkLst>
            <pc:docMk/>
            <pc:sldMk cId="1430144131" sldId="342"/>
            <ac:picMk id="7" creationId="{C091A1B6-9B6B-46C1-9118-9A0658F592E3}"/>
          </ac:picMkLst>
        </pc:picChg>
      </pc:sldChg>
      <pc:sldChg chg="modSp mod">
        <pc:chgData name="Natanya Dreyer" userId="811ba071-3a38-4aae-a0b1-8833a3b85513" providerId="ADAL" clId="{D54F7C35-8A77-49A9-9D57-21D315410663}" dt="2021-03-24T14:06:12.784" v="2033" actId="207"/>
        <pc:sldMkLst>
          <pc:docMk/>
          <pc:sldMk cId="2905073878" sldId="343"/>
        </pc:sldMkLst>
        <pc:spChg chg="mod">
          <ac:chgData name="Natanya Dreyer" userId="811ba071-3a38-4aae-a0b1-8833a3b85513" providerId="ADAL" clId="{D54F7C35-8A77-49A9-9D57-21D315410663}" dt="2021-03-24T14:06:12.784" v="2033" actId="207"/>
          <ac:spMkLst>
            <pc:docMk/>
            <pc:sldMk cId="2905073878" sldId="343"/>
            <ac:spMk id="17" creationId="{00000000-0000-0000-0000-000000000000}"/>
          </ac:spMkLst>
        </pc:spChg>
      </pc:sldChg>
      <pc:sldChg chg="addSp delSp modSp mod">
        <pc:chgData name="Natanya Dreyer" userId="811ba071-3a38-4aae-a0b1-8833a3b85513" providerId="ADAL" clId="{D54F7C35-8A77-49A9-9D57-21D315410663}" dt="2021-03-24T15:40:11.470" v="3365" actId="313"/>
        <pc:sldMkLst>
          <pc:docMk/>
          <pc:sldMk cId="705853449" sldId="344"/>
        </pc:sldMkLst>
        <pc:spChg chg="mod">
          <ac:chgData name="Natanya Dreyer" userId="811ba071-3a38-4aae-a0b1-8833a3b85513" providerId="ADAL" clId="{D54F7C35-8A77-49A9-9D57-21D315410663}" dt="2021-03-24T15:40:11.470" v="3365" actId="313"/>
          <ac:spMkLst>
            <pc:docMk/>
            <pc:sldMk cId="705853449" sldId="344"/>
            <ac:spMk id="9" creationId="{00000000-0000-0000-0000-000000000000}"/>
          </ac:spMkLst>
        </pc:spChg>
        <pc:picChg chg="del">
          <ac:chgData name="Natanya Dreyer" userId="811ba071-3a38-4aae-a0b1-8833a3b85513" providerId="ADAL" clId="{D54F7C35-8A77-49A9-9D57-21D315410663}" dt="2021-03-24T14:11:46.055" v="2404" actId="478"/>
          <ac:picMkLst>
            <pc:docMk/>
            <pc:sldMk cId="705853449" sldId="344"/>
            <ac:picMk id="8196" creationId="{EE7F42DF-6A08-4A08-B213-E45DAC4A45C4}"/>
          </ac:picMkLst>
        </pc:picChg>
        <pc:picChg chg="del">
          <ac:chgData name="Natanya Dreyer" userId="811ba071-3a38-4aae-a0b1-8833a3b85513" providerId="ADAL" clId="{D54F7C35-8A77-49A9-9D57-21D315410663}" dt="2021-03-24T14:11:44.968" v="2402" actId="478"/>
          <ac:picMkLst>
            <pc:docMk/>
            <pc:sldMk cId="705853449" sldId="344"/>
            <ac:picMk id="8198" creationId="{E0B859F8-231D-45CE-9296-D42AD74540B6}"/>
          </ac:picMkLst>
        </pc:picChg>
        <pc:picChg chg="del">
          <ac:chgData name="Natanya Dreyer" userId="811ba071-3a38-4aae-a0b1-8833a3b85513" providerId="ADAL" clId="{D54F7C35-8A77-49A9-9D57-21D315410663}" dt="2021-03-24T14:11:44.450" v="2401" actId="478"/>
          <ac:picMkLst>
            <pc:docMk/>
            <pc:sldMk cId="705853449" sldId="344"/>
            <ac:picMk id="8200" creationId="{5047DBC9-8E77-49CD-BE50-2757B5E638BC}"/>
          </ac:picMkLst>
        </pc:picChg>
        <pc:picChg chg="del">
          <ac:chgData name="Natanya Dreyer" userId="811ba071-3a38-4aae-a0b1-8833a3b85513" providerId="ADAL" clId="{D54F7C35-8A77-49A9-9D57-21D315410663}" dt="2021-03-24T14:11:45.438" v="2403" actId="478"/>
          <ac:picMkLst>
            <pc:docMk/>
            <pc:sldMk cId="705853449" sldId="344"/>
            <ac:picMk id="8202" creationId="{B7153E35-BAC9-4EDF-B42F-C213E37524FD}"/>
          </ac:picMkLst>
        </pc:picChg>
        <pc:picChg chg="add mod">
          <ac:chgData name="Natanya Dreyer" userId="811ba071-3a38-4aae-a0b1-8833a3b85513" providerId="ADAL" clId="{D54F7C35-8A77-49A9-9D57-21D315410663}" dt="2021-03-24T15:39:49.467" v="3358" actId="1076"/>
          <ac:picMkLst>
            <pc:docMk/>
            <pc:sldMk cId="705853449" sldId="344"/>
            <ac:picMk id="14338" creationId="{B6B6EF53-5E8D-4138-8961-B014783B2347}"/>
          </ac:picMkLst>
        </pc:picChg>
        <pc:picChg chg="add mod">
          <ac:chgData name="Natanya Dreyer" userId="811ba071-3a38-4aae-a0b1-8833a3b85513" providerId="ADAL" clId="{D54F7C35-8A77-49A9-9D57-21D315410663}" dt="2021-03-24T15:39:47.274" v="3357" actId="1076"/>
          <ac:picMkLst>
            <pc:docMk/>
            <pc:sldMk cId="705853449" sldId="344"/>
            <ac:picMk id="14340" creationId="{67A3E4D5-746A-4E31-9302-6497E230C224}"/>
          </ac:picMkLst>
        </pc:picChg>
        <pc:picChg chg="add mod">
          <ac:chgData name="Natanya Dreyer" userId="811ba071-3a38-4aae-a0b1-8833a3b85513" providerId="ADAL" clId="{D54F7C35-8A77-49A9-9D57-21D315410663}" dt="2021-03-24T15:39:52.090" v="3359" actId="1076"/>
          <ac:picMkLst>
            <pc:docMk/>
            <pc:sldMk cId="705853449" sldId="344"/>
            <ac:picMk id="14342" creationId="{4B4755C8-C22D-4E61-8DE8-58B7F7ED350C}"/>
          </ac:picMkLst>
        </pc:picChg>
      </pc:sldChg>
      <pc:sldChg chg="addSp delSp modSp add mod">
        <pc:chgData name="Natanya Dreyer" userId="811ba071-3a38-4aae-a0b1-8833a3b85513" providerId="ADAL" clId="{D54F7C35-8A77-49A9-9D57-21D315410663}" dt="2021-03-24T15:34:30.898" v="3193" actId="6549"/>
        <pc:sldMkLst>
          <pc:docMk/>
          <pc:sldMk cId="3179227105" sldId="345"/>
        </pc:sldMkLst>
        <pc:spChg chg="mod">
          <ac:chgData name="Natanya Dreyer" userId="811ba071-3a38-4aae-a0b1-8833a3b85513" providerId="ADAL" clId="{D54F7C35-8A77-49A9-9D57-21D315410663}" dt="2021-03-24T15:34:30.898" v="3193" actId="6549"/>
          <ac:spMkLst>
            <pc:docMk/>
            <pc:sldMk cId="3179227105" sldId="345"/>
            <ac:spMk id="5" creationId="{AF930702-4C78-4E8A-A44F-02E71DABCF82}"/>
          </ac:spMkLst>
        </pc:spChg>
        <pc:spChg chg="mod">
          <ac:chgData name="Natanya Dreyer" userId="811ba071-3a38-4aae-a0b1-8833a3b85513" providerId="ADAL" clId="{D54F7C35-8A77-49A9-9D57-21D315410663}" dt="2021-03-24T14:08:24.965" v="2371" actId="6549"/>
          <ac:spMkLst>
            <pc:docMk/>
            <pc:sldMk cId="3179227105" sldId="345"/>
            <ac:spMk id="9" creationId="{00000000-0000-0000-0000-000000000000}"/>
          </ac:spMkLst>
        </pc:spChg>
        <pc:picChg chg="add mod">
          <ac:chgData name="Natanya Dreyer" userId="811ba071-3a38-4aae-a0b1-8833a3b85513" providerId="ADAL" clId="{D54F7C35-8A77-49A9-9D57-21D315410663}" dt="2021-03-24T14:11:21.436" v="2400" actId="1076"/>
          <ac:picMkLst>
            <pc:docMk/>
            <pc:sldMk cId="3179227105" sldId="345"/>
            <ac:picMk id="2" creationId="{AC9B1067-8994-4B89-B373-754AD75B6279}"/>
          </ac:picMkLst>
        </pc:picChg>
        <pc:picChg chg="del">
          <ac:chgData name="Natanya Dreyer" userId="811ba071-3a38-4aae-a0b1-8833a3b85513" providerId="ADAL" clId="{D54F7C35-8A77-49A9-9D57-21D315410663}" dt="2021-03-24T14:07:46.893" v="2305" actId="478"/>
          <ac:picMkLst>
            <pc:docMk/>
            <pc:sldMk cId="3179227105" sldId="345"/>
            <ac:picMk id="10242" creationId="{94CDD994-41D9-4381-BCBD-E4067763E277}"/>
          </ac:picMkLst>
        </pc:picChg>
        <pc:picChg chg="del">
          <ac:chgData name="Natanya Dreyer" userId="811ba071-3a38-4aae-a0b1-8833a3b85513" providerId="ADAL" clId="{D54F7C35-8A77-49A9-9D57-21D315410663}" dt="2021-03-24T14:07:47.443" v="2306" actId="478"/>
          <ac:picMkLst>
            <pc:docMk/>
            <pc:sldMk cId="3179227105" sldId="345"/>
            <ac:picMk id="10244" creationId="{C7E5B402-3D75-4208-993D-EFA5F09C7FE4}"/>
          </ac:picMkLst>
        </pc:picChg>
        <pc:picChg chg="del">
          <ac:chgData name="Natanya Dreyer" userId="811ba071-3a38-4aae-a0b1-8833a3b85513" providerId="ADAL" clId="{D54F7C35-8A77-49A9-9D57-21D315410663}" dt="2021-03-24T14:07:48.432" v="2308" actId="478"/>
          <ac:picMkLst>
            <pc:docMk/>
            <pc:sldMk cId="3179227105" sldId="345"/>
            <ac:picMk id="10246" creationId="{41159D64-052F-4FC7-ADAE-063041978853}"/>
          </ac:picMkLst>
        </pc:picChg>
        <pc:picChg chg="del">
          <ac:chgData name="Natanya Dreyer" userId="811ba071-3a38-4aae-a0b1-8833a3b85513" providerId="ADAL" clId="{D54F7C35-8A77-49A9-9D57-21D315410663}" dt="2021-03-24T14:07:47.943" v="2307" actId="478"/>
          <ac:picMkLst>
            <pc:docMk/>
            <pc:sldMk cId="3179227105" sldId="345"/>
            <ac:picMk id="10248" creationId="{488FD8CA-C745-4A20-998A-EC30F65DB0B4}"/>
          </ac:picMkLst>
        </pc:picChg>
        <pc:picChg chg="add mod">
          <ac:chgData name="Natanya Dreyer" userId="811ba071-3a38-4aae-a0b1-8833a3b85513" providerId="ADAL" clId="{D54F7C35-8A77-49A9-9D57-21D315410663}" dt="2021-03-24T14:09:44.904" v="2382" actId="1076"/>
          <ac:picMkLst>
            <pc:docMk/>
            <pc:sldMk cId="3179227105" sldId="345"/>
            <ac:picMk id="13314" creationId="{5B9DF99D-165F-4731-B3A6-3CDCE84F2CEE}"/>
          </ac:picMkLst>
        </pc:picChg>
        <pc:picChg chg="add mod">
          <ac:chgData name="Natanya Dreyer" userId="811ba071-3a38-4aae-a0b1-8833a3b85513" providerId="ADAL" clId="{D54F7C35-8A77-49A9-9D57-21D315410663}" dt="2021-03-24T14:09:49.884" v="2385" actId="1076"/>
          <ac:picMkLst>
            <pc:docMk/>
            <pc:sldMk cId="3179227105" sldId="345"/>
            <ac:picMk id="13316" creationId="{6FBDBF27-BA54-4970-89FE-5AA12C6FF693}"/>
          </ac:picMkLst>
        </pc:picChg>
        <pc:picChg chg="add mod">
          <ac:chgData name="Natanya Dreyer" userId="811ba071-3a38-4aae-a0b1-8833a3b85513" providerId="ADAL" clId="{D54F7C35-8A77-49A9-9D57-21D315410663}" dt="2021-03-24T14:10:26.295" v="2396" actId="14100"/>
          <ac:picMkLst>
            <pc:docMk/>
            <pc:sldMk cId="3179227105" sldId="345"/>
            <ac:picMk id="13318" creationId="{4B310526-A28A-427D-9AB5-16F98B3A1F93}"/>
          </ac:picMkLst>
        </pc:picChg>
        <pc:picChg chg="add del mod">
          <ac:chgData name="Natanya Dreyer" userId="811ba071-3a38-4aae-a0b1-8833a3b85513" providerId="ADAL" clId="{D54F7C35-8A77-49A9-9D57-21D315410663}" dt="2021-03-24T14:10:11.016" v="2392" actId="478"/>
          <ac:picMkLst>
            <pc:docMk/>
            <pc:sldMk cId="3179227105" sldId="345"/>
            <ac:picMk id="13320" creationId="{E5D2845D-3B40-4A4A-BD7F-E783220C47ED}"/>
          </ac:picMkLst>
        </pc:picChg>
        <pc:picChg chg="add mod">
          <ac:chgData name="Natanya Dreyer" userId="811ba071-3a38-4aae-a0b1-8833a3b85513" providerId="ADAL" clId="{D54F7C35-8A77-49A9-9D57-21D315410663}" dt="2021-03-24T14:10:28.200" v="2397" actId="1076"/>
          <ac:picMkLst>
            <pc:docMk/>
            <pc:sldMk cId="3179227105" sldId="345"/>
            <ac:picMk id="13322" creationId="{4596B3F0-FE98-4B8D-B09C-26470AB11C4E}"/>
          </ac:picMkLst>
        </pc:picChg>
        <pc:picChg chg="add mod">
          <ac:chgData name="Natanya Dreyer" userId="811ba071-3a38-4aae-a0b1-8833a3b85513" providerId="ADAL" clId="{D54F7C35-8A77-49A9-9D57-21D315410663}" dt="2021-03-24T14:11:17.808" v="2399" actId="1076"/>
          <ac:picMkLst>
            <pc:docMk/>
            <pc:sldMk cId="3179227105" sldId="345"/>
            <ac:picMk id="13324" creationId="{D7851FE9-756F-4F8C-81D5-2E1CED86FF95}"/>
          </ac:picMkLst>
        </pc:picChg>
      </pc:sldChg>
      <pc:sldChg chg="add del ord">
        <pc:chgData name="Natanya Dreyer" userId="811ba071-3a38-4aae-a0b1-8833a3b85513" providerId="ADAL" clId="{D54F7C35-8A77-49A9-9D57-21D315410663}" dt="2021-03-24T15:27:52.652" v="2816" actId="2890"/>
        <pc:sldMkLst>
          <pc:docMk/>
          <pc:sldMk cId="3307218" sldId="34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2D5A0D-3E80-4E73-8E67-81712D22A846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44B198-81DE-4020-A8E9-C4EA7B366176}">
      <dgm:prSet phldrT="[Text]"/>
      <dgm:spPr>
        <a:solidFill>
          <a:srgbClr val="AED242"/>
        </a:solidFill>
      </dgm:spPr>
      <dgm:t>
        <a:bodyPr/>
        <a:lstStyle/>
        <a:p>
          <a:r>
            <a:rPr lang="en-US" dirty="0"/>
            <a:t>RULES OF ENGEGEMENT</a:t>
          </a:r>
        </a:p>
      </dgm:t>
    </dgm:pt>
    <dgm:pt modelId="{E77FEDC7-750D-4808-B430-F3D471D5D768}" type="parTrans" cxnId="{14154C27-F3B7-4E60-9A04-8254B0625F85}">
      <dgm:prSet/>
      <dgm:spPr/>
      <dgm:t>
        <a:bodyPr/>
        <a:lstStyle/>
        <a:p>
          <a:endParaRPr lang="en-US"/>
        </a:p>
      </dgm:t>
    </dgm:pt>
    <dgm:pt modelId="{CDC5EE3B-9BB7-4A86-A957-B4ED4FAE7CD6}" type="sibTrans" cxnId="{14154C27-F3B7-4E60-9A04-8254B0625F85}">
      <dgm:prSet/>
      <dgm:spPr/>
      <dgm:t>
        <a:bodyPr/>
        <a:lstStyle/>
        <a:p>
          <a:endParaRPr lang="en-US"/>
        </a:p>
      </dgm:t>
    </dgm:pt>
    <dgm:pt modelId="{F9006B28-30D9-4A74-B569-9DC9442D3A8A}">
      <dgm:prSet phldrT="[Text]"/>
      <dgm:spPr>
        <a:solidFill>
          <a:srgbClr val="005B7F"/>
        </a:solidFill>
      </dgm:spPr>
      <dgm:t>
        <a:bodyPr/>
        <a:lstStyle/>
        <a:p>
          <a:r>
            <a:rPr lang="en-US" dirty="0"/>
            <a:t>Listen to the speaker</a:t>
          </a:r>
        </a:p>
      </dgm:t>
    </dgm:pt>
    <dgm:pt modelId="{8DD2C5A0-8487-4E9E-9FD4-EE4909968037}" type="parTrans" cxnId="{1D74314A-5EAB-49E3-A216-B2F5C78E1492}">
      <dgm:prSet/>
      <dgm:spPr/>
      <dgm:t>
        <a:bodyPr/>
        <a:lstStyle/>
        <a:p>
          <a:endParaRPr lang="en-US"/>
        </a:p>
      </dgm:t>
    </dgm:pt>
    <dgm:pt modelId="{928A00AF-914A-4D1A-88C5-D6FE11D77758}" type="sibTrans" cxnId="{1D74314A-5EAB-49E3-A216-B2F5C78E1492}">
      <dgm:prSet/>
      <dgm:spPr/>
      <dgm:t>
        <a:bodyPr/>
        <a:lstStyle/>
        <a:p>
          <a:endParaRPr lang="en-US"/>
        </a:p>
      </dgm:t>
    </dgm:pt>
    <dgm:pt modelId="{14D07A30-2B07-4945-9A46-911A2ED71D52}">
      <dgm:prSet phldrT="[Text]"/>
      <dgm:spPr>
        <a:solidFill>
          <a:srgbClr val="005B7F"/>
        </a:solidFill>
      </dgm:spPr>
      <dgm:t>
        <a:bodyPr/>
        <a:lstStyle/>
        <a:p>
          <a:r>
            <a:rPr lang="en-US" dirty="0"/>
            <a:t>Respect your teacher and classmates</a:t>
          </a:r>
        </a:p>
      </dgm:t>
    </dgm:pt>
    <dgm:pt modelId="{B59796A6-6696-467B-9DFE-0E2835690164}" type="parTrans" cxnId="{58F3D2EA-8B96-4354-BB1C-45FD5CC9CCB4}">
      <dgm:prSet/>
      <dgm:spPr/>
      <dgm:t>
        <a:bodyPr/>
        <a:lstStyle/>
        <a:p>
          <a:endParaRPr lang="en-US"/>
        </a:p>
      </dgm:t>
    </dgm:pt>
    <dgm:pt modelId="{297DDCE8-23C8-4408-BB46-141601A45395}" type="sibTrans" cxnId="{58F3D2EA-8B96-4354-BB1C-45FD5CC9CCB4}">
      <dgm:prSet/>
      <dgm:spPr/>
      <dgm:t>
        <a:bodyPr/>
        <a:lstStyle/>
        <a:p>
          <a:endParaRPr lang="en-US"/>
        </a:p>
      </dgm:t>
    </dgm:pt>
    <dgm:pt modelId="{93B98CBE-4442-46B5-8EE0-909255852524}">
      <dgm:prSet phldrT="[Text]"/>
      <dgm:spPr>
        <a:solidFill>
          <a:srgbClr val="005B7F"/>
        </a:solidFill>
      </dgm:spPr>
      <dgm:t>
        <a:bodyPr/>
        <a:lstStyle/>
        <a:p>
          <a:r>
            <a:rPr lang="en-US" dirty="0"/>
            <a:t>Be safe</a:t>
          </a:r>
        </a:p>
      </dgm:t>
    </dgm:pt>
    <dgm:pt modelId="{6FB87F25-ECE8-4168-A286-DA5DD851CE49}" type="parTrans" cxnId="{9E283CA6-6117-414C-9773-E78D3399F421}">
      <dgm:prSet/>
      <dgm:spPr/>
      <dgm:t>
        <a:bodyPr/>
        <a:lstStyle/>
        <a:p>
          <a:endParaRPr lang="en-US"/>
        </a:p>
      </dgm:t>
    </dgm:pt>
    <dgm:pt modelId="{164A0DF9-F2BD-45AC-AAA7-7CEBDBD59ED0}" type="sibTrans" cxnId="{9E283CA6-6117-414C-9773-E78D3399F421}">
      <dgm:prSet/>
      <dgm:spPr/>
      <dgm:t>
        <a:bodyPr/>
        <a:lstStyle/>
        <a:p>
          <a:endParaRPr lang="en-US"/>
        </a:p>
      </dgm:t>
    </dgm:pt>
    <dgm:pt modelId="{463E2B81-9908-46B8-AFF1-72B1F23C9633}">
      <dgm:prSet phldrT="[Text]"/>
      <dgm:spPr>
        <a:solidFill>
          <a:srgbClr val="005B7F"/>
        </a:solidFill>
      </dgm:spPr>
      <dgm:t>
        <a:bodyPr/>
        <a:lstStyle/>
        <a:p>
          <a:r>
            <a:rPr lang="en-US" dirty="0"/>
            <a:t>What else?</a:t>
          </a:r>
        </a:p>
      </dgm:t>
    </dgm:pt>
    <dgm:pt modelId="{738BF43B-C53F-4D4C-8499-353F813A08D0}" type="parTrans" cxnId="{3EDC0F7D-EE76-47DA-80F4-1F32061C0725}">
      <dgm:prSet/>
      <dgm:spPr/>
      <dgm:t>
        <a:bodyPr/>
        <a:lstStyle/>
        <a:p>
          <a:endParaRPr lang="en-US"/>
        </a:p>
      </dgm:t>
    </dgm:pt>
    <dgm:pt modelId="{39F21A56-63A9-4617-984C-8659A86F892F}" type="sibTrans" cxnId="{3EDC0F7D-EE76-47DA-80F4-1F32061C0725}">
      <dgm:prSet/>
      <dgm:spPr/>
      <dgm:t>
        <a:bodyPr/>
        <a:lstStyle/>
        <a:p>
          <a:endParaRPr lang="en-US"/>
        </a:p>
      </dgm:t>
    </dgm:pt>
    <dgm:pt modelId="{2724A3FC-4150-4E31-89B9-D0D33321AE4F}">
      <dgm:prSet phldrT="[Text]"/>
      <dgm:spPr>
        <a:solidFill>
          <a:srgbClr val="005B7F"/>
        </a:solidFill>
      </dgm:spPr>
      <dgm:t>
        <a:bodyPr/>
        <a:lstStyle/>
        <a:p>
          <a:r>
            <a:rPr lang="en-US" dirty="0"/>
            <a:t>Take part in all the activities!</a:t>
          </a:r>
        </a:p>
      </dgm:t>
    </dgm:pt>
    <dgm:pt modelId="{1AB01639-C238-4318-A43E-DD913E183DBA}" type="parTrans" cxnId="{7AC89A1D-00A8-4E36-8462-93F6EFFAA553}">
      <dgm:prSet/>
      <dgm:spPr/>
      <dgm:t>
        <a:bodyPr/>
        <a:lstStyle/>
        <a:p>
          <a:endParaRPr lang="en-US"/>
        </a:p>
      </dgm:t>
    </dgm:pt>
    <dgm:pt modelId="{D4D6BA27-C8BB-43C4-8CA5-8C375AA1AC1C}" type="sibTrans" cxnId="{7AC89A1D-00A8-4E36-8462-93F6EFFAA553}">
      <dgm:prSet/>
      <dgm:spPr/>
      <dgm:t>
        <a:bodyPr/>
        <a:lstStyle/>
        <a:p>
          <a:endParaRPr lang="en-US"/>
        </a:p>
      </dgm:t>
    </dgm:pt>
    <dgm:pt modelId="{ECA9868B-AF13-4F6A-A8F5-A0B9A179C58E}">
      <dgm:prSet phldrT="[Text]"/>
      <dgm:spPr>
        <a:solidFill>
          <a:srgbClr val="005B7F"/>
        </a:solidFill>
      </dgm:spPr>
      <dgm:t>
        <a:bodyPr/>
        <a:lstStyle/>
        <a:p>
          <a:r>
            <a:rPr lang="en-US" dirty="0"/>
            <a:t>Have fun!</a:t>
          </a:r>
        </a:p>
      </dgm:t>
    </dgm:pt>
    <dgm:pt modelId="{B1013D61-9714-4E89-8DCE-39D8258BF2FA}" type="parTrans" cxnId="{F4D6B85A-F113-4EF6-8B9D-9FBE68DA6689}">
      <dgm:prSet/>
      <dgm:spPr/>
      <dgm:t>
        <a:bodyPr/>
        <a:lstStyle/>
        <a:p>
          <a:endParaRPr lang="en-US"/>
        </a:p>
      </dgm:t>
    </dgm:pt>
    <dgm:pt modelId="{991C8268-3B19-4669-BB28-B35496D0ADAA}" type="sibTrans" cxnId="{F4D6B85A-F113-4EF6-8B9D-9FBE68DA6689}">
      <dgm:prSet/>
      <dgm:spPr/>
      <dgm:t>
        <a:bodyPr/>
        <a:lstStyle/>
        <a:p>
          <a:endParaRPr lang="en-US"/>
        </a:p>
      </dgm:t>
    </dgm:pt>
    <dgm:pt modelId="{8933FF48-C9CB-4814-AD28-7CCA122C0304}" type="pres">
      <dgm:prSet presAssocID="{492D5A0D-3E80-4E73-8E67-81712D22A84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4B16D86A-C7BF-4CB0-98B0-E58D39A5BCAD}" type="pres">
      <dgm:prSet presAssocID="{7244B198-81DE-4020-A8E9-C4EA7B366176}" presName="Parent" presStyleLbl="node0" presStyleIdx="0" presStyleCnt="1" custLinFactNeighborX="-3326" custLinFactNeighborY="641">
        <dgm:presLayoutVars>
          <dgm:chMax val="6"/>
          <dgm:chPref val="6"/>
        </dgm:presLayoutVars>
      </dgm:prSet>
      <dgm:spPr/>
    </dgm:pt>
    <dgm:pt modelId="{5168AD2F-2E51-4F73-8560-521F0DDD8285}" type="pres">
      <dgm:prSet presAssocID="{F9006B28-30D9-4A74-B569-9DC9442D3A8A}" presName="Accent1" presStyleCnt="0"/>
      <dgm:spPr/>
    </dgm:pt>
    <dgm:pt modelId="{AE299B5D-AD4F-4FE8-AD60-34FF2E6EC68A}" type="pres">
      <dgm:prSet presAssocID="{F9006B28-30D9-4A74-B569-9DC9442D3A8A}" presName="Accent" presStyleLbl="bgShp" presStyleIdx="0" presStyleCnt="6"/>
      <dgm:spPr/>
    </dgm:pt>
    <dgm:pt modelId="{DD670A2F-58E4-423A-9F7A-4EAAFBCEAFF7}" type="pres">
      <dgm:prSet presAssocID="{F9006B28-30D9-4A74-B569-9DC9442D3A8A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58B58EFC-A6CA-4395-8323-39F99DB66BA2}" type="pres">
      <dgm:prSet presAssocID="{14D07A30-2B07-4945-9A46-911A2ED71D52}" presName="Accent2" presStyleCnt="0"/>
      <dgm:spPr/>
    </dgm:pt>
    <dgm:pt modelId="{46777C39-1CE8-483D-8E7A-05CB72375568}" type="pres">
      <dgm:prSet presAssocID="{14D07A30-2B07-4945-9A46-911A2ED71D52}" presName="Accent" presStyleLbl="bgShp" presStyleIdx="1" presStyleCnt="6"/>
      <dgm:spPr/>
    </dgm:pt>
    <dgm:pt modelId="{D8464867-2510-452C-98DA-0D7A9CF0B70C}" type="pres">
      <dgm:prSet presAssocID="{14D07A30-2B07-4945-9A46-911A2ED71D52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2B80FBFD-3875-47FF-8FB1-625DB7C19363}" type="pres">
      <dgm:prSet presAssocID="{93B98CBE-4442-46B5-8EE0-909255852524}" presName="Accent3" presStyleCnt="0"/>
      <dgm:spPr/>
    </dgm:pt>
    <dgm:pt modelId="{7B7DE225-76B0-4AD7-9A6F-6AABF89543C0}" type="pres">
      <dgm:prSet presAssocID="{93B98CBE-4442-46B5-8EE0-909255852524}" presName="Accent" presStyleLbl="bgShp" presStyleIdx="2" presStyleCnt="6"/>
      <dgm:spPr/>
    </dgm:pt>
    <dgm:pt modelId="{A493943E-613E-4562-8260-8BE23FD4C0EE}" type="pres">
      <dgm:prSet presAssocID="{93B98CBE-4442-46B5-8EE0-909255852524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E55469DF-6B30-4DF7-86A2-3B67C8C25F4B}" type="pres">
      <dgm:prSet presAssocID="{463E2B81-9908-46B8-AFF1-72B1F23C9633}" presName="Accent4" presStyleCnt="0"/>
      <dgm:spPr/>
    </dgm:pt>
    <dgm:pt modelId="{31E64005-BBD8-4C48-B1F0-883EF92832AB}" type="pres">
      <dgm:prSet presAssocID="{463E2B81-9908-46B8-AFF1-72B1F23C9633}" presName="Accent" presStyleLbl="bgShp" presStyleIdx="3" presStyleCnt="6"/>
      <dgm:spPr/>
    </dgm:pt>
    <dgm:pt modelId="{0C289456-19BE-48B0-8D72-CD5A9C0DCDD5}" type="pres">
      <dgm:prSet presAssocID="{463E2B81-9908-46B8-AFF1-72B1F23C9633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0C27DBFF-6DD7-4696-AE34-9AD929297E4E}" type="pres">
      <dgm:prSet presAssocID="{2724A3FC-4150-4E31-89B9-D0D33321AE4F}" presName="Accent5" presStyleCnt="0"/>
      <dgm:spPr/>
    </dgm:pt>
    <dgm:pt modelId="{21623D2B-BF96-4561-824B-A5BD29FBAC13}" type="pres">
      <dgm:prSet presAssocID="{2724A3FC-4150-4E31-89B9-D0D33321AE4F}" presName="Accent" presStyleLbl="bgShp" presStyleIdx="4" presStyleCnt="6"/>
      <dgm:spPr/>
    </dgm:pt>
    <dgm:pt modelId="{142B054B-4F0E-47B1-949D-88253270BAFD}" type="pres">
      <dgm:prSet presAssocID="{2724A3FC-4150-4E31-89B9-D0D33321AE4F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203F32E0-D08B-4228-B2BF-C2CAF0537390}" type="pres">
      <dgm:prSet presAssocID="{ECA9868B-AF13-4F6A-A8F5-A0B9A179C58E}" presName="Accent6" presStyleCnt="0"/>
      <dgm:spPr/>
    </dgm:pt>
    <dgm:pt modelId="{1173372E-89A4-4094-8590-21ED45BDA467}" type="pres">
      <dgm:prSet presAssocID="{ECA9868B-AF13-4F6A-A8F5-A0B9A179C58E}" presName="Accent" presStyleLbl="bgShp" presStyleIdx="5" presStyleCnt="6"/>
      <dgm:spPr/>
    </dgm:pt>
    <dgm:pt modelId="{4A02B8EF-ABC3-417C-94E7-D6ACD7A88289}" type="pres">
      <dgm:prSet presAssocID="{ECA9868B-AF13-4F6A-A8F5-A0B9A179C58E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06D10D14-22D5-486D-B530-BF082818D4E6}" type="presOf" srcId="{F9006B28-30D9-4A74-B569-9DC9442D3A8A}" destId="{DD670A2F-58E4-423A-9F7A-4EAAFBCEAFF7}" srcOrd="0" destOrd="0" presId="urn:microsoft.com/office/officeart/2011/layout/HexagonRadial"/>
    <dgm:cxn modelId="{C9474A19-B374-4BF1-8BE5-4DC87E04B10C}" type="presOf" srcId="{492D5A0D-3E80-4E73-8E67-81712D22A846}" destId="{8933FF48-C9CB-4814-AD28-7CCA122C0304}" srcOrd="0" destOrd="0" presId="urn:microsoft.com/office/officeart/2011/layout/HexagonRadial"/>
    <dgm:cxn modelId="{7AC89A1D-00A8-4E36-8462-93F6EFFAA553}" srcId="{7244B198-81DE-4020-A8E9-C4EA7B366176}" destId="{2724A3FC-4150-4E31-89B9-D0D33321AE4F}" srcOrd="4" destOrd="0" parTransId="{1AB01639-C238-4318-A43E-DD913E183DBA}" sibTransId="{D4D6BA27-C8BB-43C4-8CA5-8C375AA1AC1C}"/>
    <dgm:cxn modelId="{14154C27-F3B7-4E60-9A04-8254B0625F85}" srcId="{492D5A0D-3E80-4E73-8E67-81712D22A846}" destId="{7244B198-81DE-4020-A8E9-C4EA7B366176}" srcOrd="0" destOrd="0" parTransId="{E77FEDC7-750D-4808-B430-F3D471D5D768}" sibTransId="{CDC5EE3B-9BB7-4A86-A957-B4ED4FAE7CD6}"/>
    <dgm:cxn modelId="{CDD2262E-1728-42C1-8A66-3278D490720D}" type="presOf" srcId="{93B98CBE-4442-46B5-8EE0-909255852524}" destId="{A493943E-613E-4562-8260-8BE23FD4C0EE}" srcOrd="0" destOrd="0" presId="urn:microsoft.com/office/officeart/2011/layout/HexagonRadial"/>
    <dgm:cxn modelId="{2AA3175C-C131-4CF5-967C-5C12B84D927E}" type="presOf" srcId="{2724A3FC-4150-4E31-89B9-D0D33321AE4F}" destId="{142B054B-4F0E-47B1-949D-88253270BAFD}" srcOrd="0" destOrd="0" presId="urn:microsoft.com/office/officeart/2011/layout/HexagonRadial"/>
    <dgm:cxn modelId="{8D74ED67-494B-402F-83BF-FC0563097879}" type="presOf" srcId="{463E2B81-9908-46B8-AFF1-72B1F23C9633}" destId="{0C289456-19BE-48B0-8D72-CD5A9C0DCDD5}" srcOrd="0" destOrd="0" presId="urn:microsoft.com/office/officeart/2011/layout/HexagonRadial"/>
    <dgm:cxn modelId="{976F1269-D167-4D1A-96D8-1DD9DC57148C}" type="presOf" srcId="{ECA9868B-AF13-4F6A-A8F5-A0B9A179C58E}" destId="{4A02B8EF-ABC3-417C-94E7-D6ACD7A88289}" srcOrd="0" destOrd="0" presId="urn:microsoft.com/office/officeart/2011/layout/HexagonRadial"/>
    <dgm:cxn modelId="{1D74314A-5EAB-49E3-A216-B2F5C78E1492}" srcId="{7244B198-81DE-4020-A8E9-C4EA7B366176}" destId="{F9006B28-30D9-4A74-B569-9DC9442D3A8A}" srcOrd="0" destOrd="0" parTransId="{8DD2C5A0-8487-4E9E-9FD4-EE4909968037}" sibTransId="{928A00AF-914A-4D1A-88C5-D6FE11D77758}"/>
    <dgm:cxn modelId="{F4D6B85A-F113-4EF6-8B9D-9FBE68DA6689}" srcId="{7244B198-81DE-4020-A8E9-C4EA7B366176}" destId="{ECA9868B-AF13-4F6A-A8F5-A0B9A179C58E}" srcOrd="5" destOrd="0" parTransId="{B1013D61-9714-4E89-8DCE-39D8258BF2FA}" sibTransId="{991C8268-3B19-4669-BB28-B35496D0ADAA}"/>
    <dgm:cxn modelId="{3EDC0F7D-EE76-47DA-80F4-1F32061C0725}" srcId="{7244B198-81DE-4020-A8E9-C4EA7B366176}" destId="{463E2B81-9908-46B8-AFF1-72B1F23C9633}" srcOrd="3" destOrd="0" parTransId="{738BF43B-C53F-4D4C-8499-353F813A08D0}" sibTransId="{39F21A56-63A9-4617-984C-8659A86F892F}"/>
    <dgm:cxn modelId="{9E283CA6-6117-414C-9773-E78D3399F421}" srcId="{7244B198-81DE-4020-A8E9-C4EA7B366176}" destId="{93B98CBE-4442-46B5-8EE0-909255852524}" srcOrd="2" destOrd="0" parTransId="{6FB87F25-ECE8-4168-A286-DA5DD851CE49}" sibTransId="{164A0DF9-F2BD-45AC-AAA7-7CEBDBD59ED0}"/>
    <dgm:cxn modelId="{0559DCA8-B6EC-45EC-9B31-554E370680A0}" type="presOf" srcId="{14D07A30-2B07-4945-9A46-911A2ED71D52}" destId="{D8464867-2510-452C-98DA-0D7A9CF0B70C}" srcOrd="0" destOrd="0" presId="urn:microsoft.com/office/officeart/2011/layout/HexagonRadial"/>
    <dgm:cxn modelId="{58F3D2EA-8B96-4354-BB1C-45FD5CC9CCB4}" srcId="{7244B198-81DE-4020-A8E9-C4EA7B366176}" destId="{14D07A30-2B07-4945-9A46-911A2ED71D52}" srcOrd="1" destOrd="0" parTransId="{B59796A6-6696-467B-9DFE-0E2835690164}" sibTransId="{297DDCE8-23C8-4408-BB46-141601A45395}"/>
    <dgm:cxn modelId="{425611F9-2247-42AA-89E1-85A99A834FD9}" type="presOf" srcId="{7244B198-81DE-4020-A8E9-C4EA7B366176}" destId="{4B16D86A-C7BF-4CB0-98B0-E58D39A5BCAD}" srcOrd="0" destOrd="0" presId="urn:microsoft.com/office/officeart/2011/layout/HexagonRadial"/>
    <dgm:cxn modelId="{22B8ED35-963B-48AB-BDC5-39D122558AFB}" type="presParOf" srcId="{8933FF48-C9CB-4814-AD28-7CCA122C0304}" destId="{4B16D86A-C7BF-4CB0-98B0-E58D39A5BCAD}" srcOrd="0" destOrd="0" presId="urn:microsoft.com/office/officeart/2011/layout/HexagonRadial"/>
    <dgm:cxn modelId="{30DD7116-3F46-4817-BCC9-6942702FC817}" type="presParOf" srcId="{8933FF48-C9CB-4814-AD28-7CCA122C0304}" destId="{5168AD2F-2E51-4F73-8560-521F0DDD8285}" srcOrd="1" destOrd="0" presId="urn:microsoft.com/office/officeart/2011/layout/HexagonRadial"/>
    <dgm:cxn modelId="{2D34D060-EE38-430C-AA18-8DCF3BFABD20}" type="presParOf" srcId="{5168AD2F-2E51-4F73-8560-521F0DDD8285}" destId="{AE299B5D-AD4F-4FE8-AD60-34FF2E6EC68A}" srcOrd="0" destOrd="0" presId="urn:microsoft.com/office/officeart/2011/layout/HexagonRadial"/>
    <dgm:cxn modelId="{FA9C4966-88F2-49C7-8211-227E2C2CEC65}" type="presParOf" srcId="{8933FF48-C9CB-4814-AD28-7CCA122C0304}" destId="{DD670A2F-58E4-423A-9F7A-4EAAFBCEAFF7}" srcOrd="2" destOrd="0" presId="urn:microsoft.com/office/officeart/2011/layout/HexagonRadial"/>
    <dgm:cxn modelId="{47B5263E-7F1F-4DF1-9713-EA112E1C4379}" type="presParOf" srcId="{8933FF48-C9CB-4814-AD28-7CCA122C0304}" destId="{58B58EFC-A6CA-4395-8323-39F99DB66BA2}" srcOrd="3" destOrd="0" presId="urn:microsoft.com/office/officeart/2011/layout/HexagonRadial"/>
    <dgm:cxn modelId="{3F424C83-C44A-4B21-BD2B-E9EF12A09A6C}" type="presParOf" srcId="{58B58EFC-A6CA-4395-8323-39F99DB66BA2}" destId="{46777C39-1CE8-483D-8E7A-05CB72375568}" srcOrd="0" destOrd="0" presId="urn:microsoft.com/office/officeart/2011/layout/HexagonRadial"/>
    <dgm:cxn modelId="{D0A8DC68-6D11-49B1-A965-681216A6F755}" type="presParOf" srcId="{8933FF48-C9CB-4814-AD28-7CCA122C0304}" destId="{D8464867-2510-452C-98DA-0D7A9CF0B70C}" srcOrd="4" destOrd="0" presId="urn:microsoft.com/office/officeart/2011/layout/HexagonRadial"/>
    <dgm:cxn modelId="{5E24FBB5-9C67-4EF3-9F1C-576D87C83BAC}" type="presParOf" srcId="{8933FF48-C9CB-4814-AD28-7CCA122C0304}" destId="{2B80FBFD-3875-47FF-8FB1-625DB7C19363}" srcOrd="5" destOrd="0" presId="urn:microsoft.com/office/officeart/2011/layout/HexagonRadial"/>
    <dgm:cxn modelId="{6658B1AA-B9FE-442F-9DBA-84E5F1CA38A6}" type="presParOf" srcId="{2B80FBFD-3875-47FF-8FB1-625DB7C19363}" destId="{7B7DE225-76B0-4AD7-9A6F-6AABF89543C0}" srcOrd="0" destOrd="0" presId="urn:microsoft.com/office/officeart/2011/layout/HexagonRadial"/>
    <dgm:cxn modelId="{7C69D6C0-1FAF-4DE9-8F45-14D4910BE0BA}" type="presParOf" srcId="{8933FF48-C9CB-4814-AD28-7CCA122C0304}" destId="{A493943E-613E-4562-8260-8BE23FD4C0EE}" srcOrd="6" destOrd="0" presId="urn:microsoft.com/office/officeart/2011/layout/HexagonRadial"/>
    <dgm:cxn modelId="{5F25810C-28A1-4BBE-97D9-4D9203203C15}" type="presParOf" srcId="{8933FF48-C9CB-4814-AD28-7CCA122C0304}" destId="{E55469DF-6B30-4DF7-86A2-3B67C8C25F4B}" srcOrd="7" destOrd="0" presId="urn:microsoft.com/office/officeart/2011/layout/HexagonRadial"/>
    <dgm:cxn modelId="{9351EDA9-A662-4C61-B103-148D5C4C3A5A}" type="presParOf" srcId="{E55469DF-6B30-4DF7-86A2-3B67C8C25F4B}" destId="{31E64005-BBD8-4C48-B1F0-883EF92832AB}" srcOrd="0" destOrd="0" presId="urn:microsoft.com/office/officeart/2011/layout/HexagonRadial"/>
    <dgm:cxn modelId="{45D0D18E-F686-4ECA-A7ED-6748B00BDF33}" type="presParOf" srcId="{8933FF48-C9CB-4814-AD28-7CCA122C0304}" destId="{0C289456-19BE-48B0-8D72-CD5A9C0DCDD5}" srcOrd="8" destOrd="0" presId="urn:microsoft.com/office/officeart/2011/layout/HexagonRadial"/>
    <dgm:cxn modelId="{22780196-2B70-4E56-BF22-F5D39EE75A4A}" type="presParOf" srcId="{8933FF48-C9CB-4814-AD28-7CCA122C0304}" destId="{0C27DBFF-6DD7-4696-AE34-9AD929297E4E}" srcOrd="9" destOrd="0" presId="urn:microsoft.com/office/officeart/2011/layout/HexagonRadial"/>
    <dgm:cxn modelId="{642D2D51-B261-4282-AA31-476F073A9E50}" type="presParOf" srcId="{0C27DBFF-6DD7-4696-AE34-9AD929297E4E}" destId="{21623D2B-BF96-4561-824B-A5BD29FBAC13}" srcOrd="0" destOrd="0" presId="urn:microsoft.com/office/officeart/2011/layout/HexagonRadial"/>
    <dgm:cxn modelId="{7F0BD5DB-A113-4B64-B097-F5957789E183}" type="presParOf" srcId="{8933FF48-C9CB-4814-AD28-7CCA122C0304}" destId="{142B054B-4F0E-47B1-949D-88253270BAFD}" srcOrd="10" destOrd="0" presId="urn:microsoft.com/office/officeart/2011/layout/HexagonRadial"/>
    <dgm:cxn modelId="{868F53B6-2FDA-42A4-ACFF-FCF01EFB9AE3}" type="presParOf" srcId="{8933FF48-C9CB-4814-AD28-7CCA122C0304}" destId="{203F32E0-D08B-4228-B2BF-C2CAF0537390}" srcOrd="11" destOrd="0" presId="urn:microsoft.com/office/officeart/2011/layout/HexagonRadial"/>
    <dgm:cxn modelId="{246B4449-A0BB-458F-BB77-DA2F16505D74}" type="presParOf" srcId="{203F32E0-D08B-4228-B2BF-C2CAF0537390}" destId="{1173372E-89A4-4094-8590-21ED45BDA467}" srcOrd="0" destOrd="0" presId="urn:microsoft.com/office/officeart/2011/layout/HexagonRadial"/>
    <dgm:cxn modelId="{B932FFCD-08D5-4D52-A557-174A8C0BA83C}" type="presParOf" srcId="{8933FF48-C9CB-4814-AD28-7CCA122C0304}" destId="{4A02B8EF-ABC3-417C-94E7-D6ACD7A88289}" srcOrd="12" destOrd="0" presId="urn:microsoft.com/office/officeart/2011/layout/HexagonRadial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6D86A-C7BF-4CB0-98B0-E58D39A5BCAD}">
      <dsp:nvSpPr>
        <dsp:cNvPr id="0" name=""/>
        <dsp:cNvSpPr/>
      </dsp:nvSpPr>
      <dsp:spPr>
        <a:xfrm>
          <a:off x="2429382" y="1584344"/>
          <a:ext cx="1999676" cy="1729801"/>
        </a:xfrm>
        <a:prstGeom prst="hexagon">
          <a:avLst>
            <a:gd name="adj" fmla="val 28570"/>
            <a:gd name="vf" fmla="val 115470"/>
          </a:avLst>
        </a:prstGeom>
        <a:solidFill>
          <a:srgbClr val="AED24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RULES OF ENGEGEMENT</a:t>
          </a:r>
        </a:p>
      </dsp:txBody>
      <dsp:txXfrm>
        <a:off x="2760756" y="1870996"/>
        <a:ext cx="1336928" cy="1156497"/>
      </dsp:txXfrm>
    </dsp:sp>
    <dsp:sp modelId="{46777C39-1CE8-483D-8E7A-05CB72375568}">
      <dsp:nvSpPr>
        <dsp:cNvPr id="0" name=""/>
        <dsp:cNvSpPr/>
      </dsp:nvSpPr>
      <dsp:spPr>
        <a:xfrm>
          <a:off x="3748073" y="745662"/>
          <a:ext cx="754472" cy="65007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670A2F-58E4-423A-9F7A-4EAAFBCEAFF7}">
      <dsp:nvSpPr>
        <dsp:cNvPr id="0" name=""/>
        <dsp:cNvSpPr/>
      </dsp:nvSpPr>
      <dsp:spPr>
        <a:xfrm>
          <a:off x="2680091" y="0"/>
          <a:ext cx="1638720" cy="1417686"/>
        </a:xfrm>
        <a:prstGeom prst="hexagon">
          <a:avLst>
            <a:gd name="adj" fmla="val 28570"/>
            <a:gd name="vf" fmla="val 115470"/>
          </a:avLst>
        </a:prstGeom>
        <a:solidFill>
          <a:srgbClr val="005B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Listen to the speaker</a:t>
          </a:r>
        </a:p>
      </dsp:txBody>
      <dsp:txXfrm>
        <a:off x="2951662" y="234941"/>
        <a:ext cx="1095578" cy="947804"/>
      </dsp:txXfrm>
    </dsp:sp>
    <dsp:sp modelId="{7B7DE225-76B0-4AD7-9A6F-6AABF89543C0}">
      <dsp:nvSpPr>
        <dsp:cNvPr id="0" name=""/>
        <dsp:cNvSpPr/>
      </dsp:nvSpPr>
      <dsp:spPr>
        <a:xfrm>
          <a:off x="4628601" y="1960961"/>
          <a:ext cx="754472" cy="65007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464867-2510-452C-98DA-0D7A9CF0B70C}">
      <dsp:nvSpPr>
        <dsp:cNvPr id="0" name=""/>
        <dsp:cNvSpPr/>
      </dsp:nvSpPr>
      <dsp:spPr>
        <a:xfrm>
          <a:off x="4182988" y="871972"/>
          <a:ext cx="1638720" cy="1417686"/>
        </a:xfrm>
        <a:prstGeom prst="hexagon">
          <a:avLst>
            <a:gd name="adj" fmla="val 28570"/>
            <a:gd name="vf" fmla="val 115470"/>
          </a:avLst>
        </a:prstGeom>
        <a:solidFill>
          <a:srgbClr val="005B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Respect your teacher and classmates</a:t>
          </a:r>
        </a:p>
      </dsp:txBody>
      <dsp:txXfrm>
        <a:off x="4454559" y="1106913"/>
        <a:ext cx="1095578" cy="947804"/>
      </dsp:txXfrm>
    </dsp:sp>
    <dsp:sp modelId="{31E64005-BBD8-4C48-B1F0-883EF92832AB}">
      <dsp:nvSpPr>
        <dsp:cNvPr id="0" name=""/>
        <dsp:cNvSpPr/>
      </dsp:nvSpPr>
      <dsp:spPr>
        <a:xfrm>
          <a:off x="4016930" y="3332805"/>
          <a:ext cx="754472" cy="65007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93943E-613E-4562-8260-8BE23FD4C0EE}">
      <dsp:nvSpPr>
        <dsp:cNvPr id="0" name=""/>
        <dsp:cNvSpPr/>
      </dsp:nvSpPr>
      <dsp:spPr>
        <a:xfrm>
          <a:off x="4182988" y="2586167"/>
          <a:ext cx="1638720" cy="1417686"/>
        </a:xfrm>
        <a:prstGeom prst="hexagon">
          <a:avLst>
            <a:gd name="adj" fmla="val 28570"/>
            <a:gd name="vf" fmla="val 115470"/>
          </a:avLst>
        </a:prstGeom>
        <a:solidFill>
          <a:srgbClr val="005B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Be safe</a:t>
          </a:r>
        </a:p>
      </dsp:txBody>
      <dsp:txXfrm>
        <a:off x="4454559" y="2821108"/>
        <a:ext cx="1095578" cy="947804"/>
      </dsp:txXfrm>
    </dsp:sp>
    <dsp:sp modelId="{21623D2B-BF96-4561-824B-A5BD29FBAC13}">
      <dsp:nvSpPr>
        <dsp:cNvPr id="0" name=""/>
        <dsp:cNvSpPr/>
      </dsp:nvSpPr>
      <dsp:spPr>
        <a:xfrm>
          <a:off x="2499613" y="3475208"/>
          <a:ext cx="754472" cy="65007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289456-19BE-48B0-8D72-CD5A9C0DCDD5}">
      <dsp:nvSpPr>
        <dsp:cNvPr id="0" name=""/>
        <dsp:cNvSpPr/>
      </dsp:nvSpPr>
      <dsp:spPr>
        <a:xfrm>
          <a:off x="2680091" y="3459114"/>
          <a:ext cx="1638720" cy="1417686"/>
        </a:xfrm>
        <a:prstGeom prst="hexagon">
          <a:avLst>
            <a:gd name="adj" fmla="val 28570"/>
            <a:gd name="vf" fmla="val 115470"/>
          </a:avLst>
        </a:prstGeom>
        <a:solidFill>
          <a:srgbClr val="005B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What else?</a:t>
          </a:r>
        </a:p>
      </dsp:txBody>
      <dsp:txXfrm>
        <a:off x="2951662" y="3694055"/>
        <a:ext cx="1095578" cy="947804"/>
      </dsp:txXfrm>
    </dsp:sp>
    <dsp:sp modelId="{1173372E-89A4-4094-8590-21ED45BDA467}">
      <dsp:nvSpPr>
        <dsp:cNvPr id="0" name=""/>
        <dsp:cNvSpPr/>
      </dsp:nvSpPr>
      <dsp:spPr>
        <a:xfrm>
          <a:off x="1604666" y="2260397"/>
          <a:ext cx="754472" cy="65007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2B054B-4F0E-47B1-949D-88253270BAFD}">
      <dsp:nvSpPr>
        <dsp:cNvPr id="0" name=""/>
        <dsp:cNvSpPr/>
      </dsp:nvSpPr>
      <dsp:spPr>
        <a:xfrm>
          <a:off x="1170216" y="2587142"/>
          <a:ext cx="1638720" cy="1417686"/>
        </a:xfrm>
        <a:prstGeom prst="hexagon">
          <a:avLst>
            <a:gd name="adj" fmla="val 28570"/>
            <a:gd name="vf" fmla="val 115470"/>
          </a:avLst>
        </a:prstGeom>
        <a:solidFill>
          <a:srgbClr val="005B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Take part in all the activities!</a:t>
          </a:r>
        </a:p>
      </dsp:txBody>
      <dsp:txXfrm>
        <a:off x="1441787" y="2822083"/>
        <a:ext cx="1095578" cy="947804"/>
      </dsp:txXfrm>
    </dsp:sp>
    <dsp:sp modelId="{4A02B8EF-ABC3-417C-94E7-D6ACD7A88289}">
      <dsp:nvSpPr>
        <dsp:cNvPr id="0" name=""/>
        <dsp:cNvSpPr/>
      </dsp:nvSpPr>
      <dsp:spPr>
        <a:xfrm>
          <a:off x="1170216" y="870021"/>
          <a:ext cx="1638720" cy="1417686"/>
        </a:xfrm>
        <a:prstGeom prst="hexagon">
          <a:avLst>
            <a:gd name="adj" fmla="val 28570"/>
            <a:gd name="vf" fmla="val 115470"/>
          </a:avLst>
        </a:prstGeom>
        <a:solidFill>
          <a:srgbClr val="005B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Have fun!</a:t>
          </a:r>
        </a:p>
      </dsp:txBody>
      <dsp:txXfrm>
        <a:off x="1441787" y="1104962"/>
        <a:ext cx="1095578" cy="947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4F66B-E2FF-47D9-A582-FFAA0E317C91}" type="datetimeFigureOut">
              <a:rPr lang="en-ZA" smtClean="0"/>
              <a:t>2021/04/08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AAFCA-0693-40E7-AB2B-09A5AA2291D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48664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 left green pane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905286" y="0"/>
            <a:ext cx="4238714" cy="6229885"/>
          </a:xfrm>
          <a:prstGeom prst="rect">
            <a:avLst/>
          </a:prstGeom>
          <a:solidFill>
            <a:srgbClr val="AED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45274" y="154522"/>
            <a:ext cx="4623275" cy="295614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5B7F"/>
                </a:solidFill>
              </a:defRPr>
            </a:lvl1pPr>
          </a:lstStyle>
          <a:p>
            <a:r>
              <a:rPr lang="en-US" dirty="0"/>
              <a:t>Click to add photo</a:t>
            </a:r>
            <a:endParaRPr lang="en-ZA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258991" y="1575356"/>
            <a:ext cx="3589234" cy="108473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 cap="all" baseline="0">
                <a:solidFill>
                  <a:srgbClr val="005B7F"/>
                </a:solidFill>
              </a:defRPr>
            </a:lvl1pPr>
          </a:lstStyle>
          <a:p>
            <a:pPr lvl="0"/>
            <a:r>
              <a:rPr lang="en-US" dirty="0"/>
              <a:t>Edit subtitle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258991" y="254364"/>
            <a:ext cx="3589234" cy="11556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3000" b="1" baseline="0">
                <a:solidFill>
                  <a:srgbClr val="005B7F"/>
                </a:solidFill>
              </a:defRPr>
            </a:lvl1pPr>
          </a:lstStyle>
          <a:p>
            <a:pPr lvl="0"/>
            <a:r>
              <a:rPr lang="en-US" dirty="0"/>
              <a:t>Edit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258991" y="2816335"/>
            <a:ext cx="3600000" cy="3238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5B7F"/>
                </a:solidFill>
              </a:defRPr>
            </a:lvl1pPr>
          </a:lstStyle>
          <a:p>
            <a:pPr lvl="0"/>
            <a:r>
              <a:rPr lang="en-US" dirty="0"/>
              <a:t>Edit paragraph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145274" y="3255221"/>
            <a:ext cx="4623275" cy="295614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5B7F"/>
                </a:solidFill>
              </a:defRPr>
            </a:lvl1pPr>
          </a:lstStyle>
          <a:p>
            <a:r>
              <a:rPr lang="en-US" dirty="0"/>
              <a:t>Click to add photo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30803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79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871671" y="1481347"/>
            <a:ext cx="3529413" cy="108473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subtitle</a:t>
            </a:r>
          </a:p>
        </p:txBody>
      </p:sp>
      <p:sp>
        <p:nvSpPr>
          <p:cNvPr id="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871671" y="280000"/>
            <a:ext cx="7733944" cy="1126658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3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title</a:t>
            </a:r>
          </a:p>
        </p:txBody>
      </p:sp>
      <p:sp>
        <p:nvSpPr>
          <p:cNvPr id="4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871671" y="3245221"/>
            <a:ext cx="3461047" cy="2707341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bullet points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 hasCustomPrompt="1"/>
          </p:nvPr>
        </p:nvSpPr>
        <p:spPr>
          <a:xfrm>
            <a:off x="4786313" y="1768475"/>
            <a:ext cx="3836987" cy="4195763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chart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26163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whit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973652" y="1482403"/>
            <a:ext cx="3529413" cy="108473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 cap="all" baseline="0">
                <a:solidFill>
                  <a:srgbClr val="005B7F"/>
                </a:solidFill>
              </a:defRPr>
            </a:lvl1pPr>
          </a:lstStyle>
          <a:p>
            <a:pPr lvl="0"/>
            <a:r>
              <a:rPr lang="en-US" dirty="0"/>
              <a:t>Edit subtitle</a:t>
            </a:r>
          </a:p>
        </p:txBody>
      </p:sp>
      <p:sp>
        <p:nvSpPr>
          <p:cNvPr id="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973652" y="288058"/>
            <a:ext cx="7733944" cy="1126658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3000" b="1" baseline="0">
                <a:solidFill>
                  <a:srgbClr val="005B7F"/>
                </a:solidFill>
              </a:defRPr>
            </a:lvl1pPr>
          </a:lstStyle>
          <a:p>
            <a:pPr lvl="0"/>
            <a:r>
              <a:rPr lang="en-US" dirty="0"/>
              <a:t>Edit title</a:t>
            </a:r>
          </a:p>
        </p:txBody>
      </p:sp>
      <p:sp>
        <p:nvSpPr>
          <p:cNvPr id="4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973652" y="3175713"/>
            <a:ext cx="3461047" cy="2707341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005B7F"/>
                </a:solidFill>
              </a:defRPr>
            </a:lvl1pPr>
          </a:lstStyle>
          <a:p>
            <a:pPr lvl="0"/>
            <a:r>
              <a:rPr lang="en-US" dirty="0"/>
              <a:t>Edit bullet points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 hasCustomPrompt="1"/>
          </p:nvPr>
        </p:nvSpPr>
        <p:spPr>
          <a:xfrm>
            <a:off x="330199" y="1672046"/>
            <a:ext cx="3789363" cy="4110264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AED242"/>
                </a:solidFill>
              </a:defRPr>
            </a:lvl1pPr>
          </a:lstStyle>
          <a:p>
            <a:r>
              <a:rPr lang="en-US" dirty="0"/>
              <a:t>Click to add chart</a:t>
            </a:r>
          </a:p>
          <a:p>
            <a:endParaRPr lang="en-ZA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27596" y="424610"/>
            <a:ext cx="3800268" cy="949795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b="0" i="0" cap="all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heading of graphic</a:t>
            </a:r>
          </a:p>
        </p:txBody>
      </p:sp>
    </p:spTree>
    <p:extLst>
      <p:ext uri="{BB962C8B-B14F-4D97-AF65-F5344CB8AC3E}">
        <p14:creationId xmlns:p14="http://schemas.microsoft.com/office/powerpoint/2010/main" val="3458094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0415" y="1801906"/>
            <a:ext cx="5460763" cy="1924800"/>
          </a:xfrm>
          <a:prstGeom prst="rect">
            <a:avLst/>
          </a:prstGeom>
        </p:spPr>
        <p:txBody>
          <a:bodyPr anchor="b"/>
          <a:lstStyle>
            <a:lvl1pPr algn="l">
              <a:defRPr sz="3000" b="1" i="0" baseline="0">
                <a:solidFill>
                  <a:srgbClr val="005B7F"/>
                </a:solidFill>
              </a:defRPr>
            </a:lvl1pPr>
          </a:lstStyle>
          <a:p>
            <a:r>
              <a:rPr lang="en-US" dirty="0"/>
              <a:t>Edit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0415" y="4369581"/>
            <a:ext cx="5452217" cy="3496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cap="all" spc="100" baseline="0">
                <a:solidFill>
                  <a:srgbClr val="005B7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PRESENTER NAME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90415" y="4821756"/>
            <a:ext cx="5441203" cy="493432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600" spc="100" baseline="0">
                <a:solidFill>
                  <a:srgbClr val="005B7F"/>
                </a:solidFill>
              </a:defRPr>
            </a:lvl1pPr>
          </a:lstStyle>
          <a:p>
            <a:pPr lvl="0"/>
            <a:r>
              <a:rPr lang="en-US" dirty="0"/>
              <a:t>Edit job title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175">
            <a:solidFill>
              <a:srgbClr val="005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65879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8676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hoto left green pane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905286" y="1"/>
            <a:ext cx="4238714" cy="6238430"/>
          </a:xfrm>
          <a:prstGeom prst="rect">
            <a:avLst/>
          </a:prstGeom>
          <a:solidFill>
            <a:srgbClr val="AED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45274" y="154522"/>
            <a:ext cx="4623275" cy="607536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5B7F"/>
                </a:solidFill>
              </a:defRPr>
            </a:lvl1pPr>
          </a:lstStyle>
          <a:p>
            <a:r>
              <a:rPr lang="en-US" dirty="0"/>
              <a:t>Click to add photo</a:t>
            </a:r>
            <a:endParaRPr lang="en-ZA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258991" y="1575356"/>
            <a:ext cx="3589234" cy="108473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 cap="all" baseline="0">
                <a:solidFill>
                  <a:srgbClr val="005B7F"/>
                </a:solidFill>
              </a:defRPr>
            </a:lvl1pPr>
          </a:lstStyle>
          <a:p>
            <a:pPr lvl="0"/>
            <a:r>
              <a:rPr lang="en-US" dirty="0"/>
              <a:t>Edit subtitle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258991" y="245818"/>
            <a:ext cx="3589234" cy="11556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3000" b="1" baseline="0">
                <a:solidFill>
                  <a:srgbClr val="005B7F"/>
                </a:solidFill>
              </a:defRPr>
            </a:lvl1pPr>
          </a:lstStyle>
          <a:p>
            <a:pPr lvl="0"/>
            <a:r>
              <a:rPr lang="en-US" dirty="0"/>
              <a:t>Edit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258991" y="2816335"/>
            <a:ext cx="3600000" cy="3238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5B7F"/>
                </a:solidFill>
              </a:defRPr>
            </a:lvl1pPr>
          </a:lstStyle>
          <a:p>
            <a:pPr lvl="0"/>
            <a:r>
              <a:rPr lang="en-US" dirty="0"/>
              <a:t>Edit paragraph</a:t>
            </a:r>
          </a:p>
        </p:txBody>
      </p:sp>
    </p:spTree>
    <p:extLst>
      <p:ext uri="{BB962C8B-B14F-4D97-AF65-F5344CB8AC3E}">
        <p14:creationId xmlns:p14="http://schemas.microsoft.com/office/powerpoint/2010/main" val="402377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79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in green pane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72000" y="1"/>
            <a:ext cx="4572000" cy="6238430"/>
          </a:xfrm>
          <a:prstGeom prst="rect">
            <a:avLst/>
          </a:prstGeom>
          <a:solidFill>
            <a:srgbClr val="AED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7702" y="1480670"/>
            <a:ext cx="3782466" cy="108473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 cap="all" baseline="0">
                <a:solidFill>
                  <a:srgbClr val="005B7F"/>
                </a:solidFill>
              </a:defRPr>
            </a:lvl1pPr>
          </a:lstStyle>
          <a:p>
            <a:pPr lvl="0"/>
            <a:r>
              <a:rPr lang="en-US" dirty="0"/>
              <a:t>Edit subtitle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39156" y="254364"/>
            <a:ext cx="3791012" cy="11556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3000" b="1" baseline="0">
                <a:solidFill>
                  <a:srgbClr val="005B7F"/>
                </a:solidFill>
              </a:defRPr>
            </a:lvl1pPr>
          </a:lstStyle>
          <a:p>
            <a:pPr lvl="0"/>
            <a:r>
              <a:rPr lang="en-US" dirty="0"/>
              <a:t>Edit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39156" y="2816335"/>
            <a:ext cx="3782466" cy="3238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5B7F"/>
                </a:solidFill>
              </a:defRPr>
            </a:lvl1pPr>
          </a:lstStyle>
          <a:p>
            <a:pPr lvl="0"/>
            <a:r>
              <a:rPr lang="en-US" dirty="0"/>
              <a:t>Edit paragraph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5106173" y="264978"/>
            <a:ext cx="3460986" cy="264059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005B7F"/>
                </a:solidFill>
              </a:defRPr>
            </a:lvl1pPr>
          </a:lstStyle>
          <a:p>
            <a:r>
              <a:rPr lang="en-US" dirty="0"/>
              <a:t>Click to add chart</a:t>
            </a:r>
            <a:endParaRPr lang="en-ZA" dirty="0"/>
          </a:p>
        </p:txBody>
      </p:sp>
      <p:sp>
        <p:nvSpPr>
          <p:cNvPr id="12" name="Chart Placeholder 4"/>
          <p:cNvSpPr>
            <a:spLocks noGrp="1"/>
          </p:cNvSpPr>
          <p:nvPr>
            <p:ph type="chart" sz="quarter" idx="15" hasCustomPrompt="1"/>
          </p:nvPr>
        </p:nvSpPr>
        <p:spPr>
          <a:xfrm>
            <a:off x="5104748" y="3348592"/>
            <a:ext cx="3463836" cy="264059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5B7F"/>
                </a:solidFill>
              </a:defRPr>
            </a:lvl1pPr>
          </a:lstStyle>
          <a:p>
            <a:r>
              <a:rPr lang="en-US" dirty="0"/>
              <a:t>Click to add chart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7981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799" userDrawn="1">
          <p15:clr>
            <a:srgbClr val="FBAE40"/>
          </p15:clr>
        </p15:guide>
        <p15:guide id="6" orient="horz" pos="161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vertical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73322"/>
            <a:ext cx="2967038" cy="381996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rgbClr val="005B7F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photo</a:t>
            </a:r>
            <a:endParaRPr lang="en-ZA" dirty="0"/>
          </a:p>
          <a:p>
            <a:endParaRPr lang="en-ZA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6176962" y="1262195"/>
            <a:ext cx="2967038" cy="383063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5B7F"/>
                </a:solidFill>
              </a:defRPr>
            </a:lvl1pPr>
          </a:lstStyle>
          <a:p>
            <a:r>
              <a:rPr lang="en-US" dirty="0"/>
              <a:t>Click to add photo</a:t>
            </a:r>
            <a:endParaRPr lang="en-ZA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088481" y="1262195"/>
            <a:ext cx="2967038" cy="383063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5B7F"/>
                </a:solidFill>
              </a:defRPr>
            </a:lvl1pPr>
          </a:lstStyle>
          <a:p>
            <a:r>
              <a:rPr lang="en-US" dirty="0"/>
              <a:t>Click to add photo</a:t>
            </a:r>
            <a:endParaRPr lang="en-ZA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5160773"/>
            <a:ext cx="2662238" cy="9497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i="0" cap="all" spc="100" baseline="0">
                <a:solidFill>
                  <a:srgbClr val="005B7F"/>
                </a:solidFill>
              </a:defRPr>
            </a:lvl1pPr>
          </a:lstStyle>
          <a:p>
            <a:pPr lvl="0"/>
            <a:r>
              <a:rPr lang="en-US" dirty="0"/>
              <a:t>Edit CAPTION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236259" y="5160773"/>
            <a:ext cx="2671482" cy="9497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i="0" cap="all" spc="100" baseline="0">
                <a:solidFill>
                  <a:srgbClr val="005B7F"/>
                </a:solidFill>
              </a:defRPr>
            </a:lvl1pPr>
          </a:lstStyle>
          <a:p>
            <a:pPr lvl="0"/>
            <a:r>
              <a:rPr lang="en-US" dirty="0"/>
              <a:t>Edit CAPTION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338047" y="5160773"/>
            <a:ext cx="2644868" cy="9408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i="0" cap="all" spc="100" baseline="0">
                <a:solidFill>
                  <a:srgbClr val="005B7F"/>
                </a:solidFill>
              </a:defRPr>
            </a:lvl1pPr>
          </a:lstStyle>
          <a:p>
            <a:pPr lvl="0"/>
            <a:r>
              <a:rPr lang="en-US" dirty="0"/>
              <a:t>Edit CAPTION</a:t>
            </a:r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833717" y="143269"/>
            <a:ext cx="7476566" cy="1044598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90000"/>
              </a:lnSpc>
              <a:defRPr sz="3000" b="1" baseline="0">
                <a:solidFill>
                  <a:srgbClr val="005B7F"/>
                </a:solidFill>
              </a:defRPr>
            </a:lvl1pPr>
          </a:lstStyle>
          <a:p>
            <a:r>
              <a:rPr lang="en-US" dirty="0"/>
              <a:t>Edit slide heading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60271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orient="horz" pos="3249" userDrawn="1">
          <p15:clr>
            <a:srgbClr val="FBAE40"/>
          </p15:clr>
        </p15:guide>
        <p15:guide id="5" orient="horz" pos="79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vertical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153824" y="136732"/>
            <a:ext cx="4358355" cy="528140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5B7F"/>
                </a:solidFill>
              </a:defRPr>
            </a:lvl1pPr>
          </a:lstStyle>
          <a:p>
            <a:r>
              <a:rPr lang="en-US" dirty="0"/>
              <a:t>Click to add photo</a:t>
            </a:r>
            <a:endParaRPr lang="en-ZA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45280" y="5418137"/>
            <a:ext cx="4366899" cy="8117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i="0" cap="all" spc="100" baseline="0">
                <a:solidFill>
                  <a:srgbClr val="005B7F"/>
                </a:solidFill>
              </a:defRPr>
            </a:lvl1pPr>
          </a:lstStyle>
          <a:p>
            <a:pPr lvl="0"/>
            <a:r>
              <a:rPr lang="en-US" dirty="0"/>
              <a:t>Edit CAPTION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4656033" y="5418138"/>
            <a:ext cx="4359600" cy="8117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i="0" cap="all" spc="100" baseline="0">
                <a:solidFill>
                  <a:srgbClr val="005B7F"/>
                </a:solidFill>
              </a:defRPr>
            </a:lvl1pPr>
          </a:lstStyle>
          <a:p>
            <a:pPr lvl="0"/>
            <a:r>
              <a:rPr lang="en-US" dirty="0"/>
              <a:t>Edit CAPTION</a:t>
            </a:r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4656656" y="136732"/>
            <a:ext cx="4358355" cy="528140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5B7F"/>
                </a:solidFill>
              </a:defRPr>
            </a:lvl1pPr>
          </a:lstStyle>
          <a:p>
            <a:r>
              <a:rPr lang="en-US" dirty="0"/>
              <a:t>Click to add photo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32604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orient="horz" pos="3413" userDrawn="1">
          <p15:clr>
            <a:srgbClr val="FBAE40"/>
          </p15:clr>
        </p15:guide>
        <p15:guide id="5" orient="horz" pos="82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005B7F"/>
                </a:solidFill>
              </a:defRPr>
            </a:lvl1pPr>
          </a:lstStyle>
          <a:p>
            <a:r>
              <a:rPr lang="en-US" dirty="0"/>
              <a:t>Click to add photo then RIGHT-CLICK and SEND TO BACK</a:t>
            </a:r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8942" y="256425"/>
            <a:ext cx="7486116" cy="137582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4800" b="1" i="0" cap="none" spc="0" baseline="0">
                <a:ln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Edit text block</a:t>
            </a:r>
          </a:p>
        </p:txBody>
      </p:sp>
    </p:spTree>
    <p:extLst>
      <p:ext uri="{BB962C8B-B14F-4D97-AF65-F5344CB8AC3E}">
        <p14:creationId xmlns:p14="http://schemas.microsoft.com/office/powerpoint/2010/main" val="2405481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5420">
          <p15:clr>
            <a:srgbClr val="FBAE40"/>
          </p15:clr>
        </p15:guide>
        <p15:guide id="5" orient="horz" pos="91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863601" y="1481346"/>
            <a:ext cx="7733468" cy="108473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 cap="all" baseline="0">
                <a:solidFill>
                  <a:srgbClr val="005B7F"/>
                </a:solidFill>
              </a:defRPr>
            </a:lvl1pPr>
          </a:lstStyle>
          <a:p>
            <a:pPr lvl="0"/>
            <a:r>
              <a:rPr lang="en-US" dirty="0"/>
              <a:t>Edit subtitle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863600" y="280002"/>
            <a:ext cx="7742015" cy="1126658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3000" b="1" baseline="0">
                <a:solidFill>
                  <a:srgbClr val="005B7F"/>
                </a:solidFill>
              </a:defRPr>
            </a:lvl1pPr>
          </a:lstStyle>
          <a:p>
            <a:pPr lvl="0"/>
            <a:r>
              <a:rPr lang="en-US" dirty="0"/>
              <a:t>Edit title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896740" y="2910336"/>
            <a:ext cx="3707509" cy="2707341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005B7F"/>
                </a:solidFill>
              </a:defRPr>
            </a:lvl1pPr>
          </a:lstStyle>
          <a:p>
            <a:pPr lvl="0"/>
            <a:r>
              <a:rPr lang="en-US" dirty="0"/>
              <a:t>Edit bullet points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3600" y="2910336"/>
            <a:ext cx="3590474" cy="27431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5B7F"/>
                </a:solidFill>
              </a:defRPr>
            </a:lvl1pPr>
          </a:lstStyle>
          <a:p>
            <a:pPr lvl="0"/>
            <a:r>
              <a:rPr lang="en-US" dirty="0"/>
              <a:t>Edit paragraph</a:t>
            </a:r>
          </a:p>
        </p:txBody>
      </p:sp>
    </p:spTree>
    <p:extLst>
      <p:ext uri="{BB962C8B-B14F-4D97-AF65-F5344CB8AC3E}">
        <p14:creationId xmlns:p14="http://schemas.microsoft.com/office/powerpoint/2010/main" val="2628535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544" userDrawn="1">
          <p15:clr>
            <a:srgbClr val="FBAE40"/>
          </p15:clr>
        </p15:guide>
        <p15:guide id="4" pos="5420" userDrawn="1">
          <p15:clr>
            <a:srgbClr val="FBAE40"/>
          </p15:clr>
        </p15:guide>
        <p15:guide id="5" orient="horz" pos="799" userDrawn="1">
          <p15:clr>
            <a:srgbClr val="FBAE40"/>
          </p15:clr>
        </p15:guide>
        <p15:guide id="6" orient="horz" pos="161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005B7F"/>
                </a:solidFill>
              </a:defRPr>
            </a:lvl1pPr>
          </a:lstStyle>
          <a:p>
            <a:r>
              <a:rPr lang="en-US" dirty="0"/>
              <a:t>Click to add photo then RIGHT-CLICK and SEND TO BACK</a:t>
            </a:r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8942" y="256425"/>
            <a:ext cx="7486116" cy="137582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4800" b="1" i="0" cap="none" spc="0" baseline="0">
                <a:ln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Edit text block</a:t>
            </a:r>
          </a:p>
        </p:txBody>
      </p:sp>
    </p:spTree>
    <p:extLst>
      <p:ext uri="{BB962C8B-B14F-4D97-AF65-F5344CB8AC3E}">
        <p14:creationId xmlns:p14="http://schemas.microsoft.com/office/powerpoint/2010/main" val="3737874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5420">
          <p15:clr>
            <a:srgbClr val="FBAE40"/>
          </p15:clr>
        </p15:guide>
        <p15:guide id="5" orient="horz" pos="913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871671" y="1476571"/>
            <a:ext cx="3529413" cy="108473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 cap="all" baseline="0">
                <a:solidFill>
                  <a:srgbClr val="005B7F"/>
                </a:solidFill>
              </a:defRPr>
            </a:lvl1pPr>
          </a:lstStyle>
          <a:p>
            <a:pPr lvl="0"/>
            <a:r>
              <a:rPr lang="en-US" dirty="0"/>
              <a:t>Edit subtitle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871671" y="556652"/>
            <a:ext cx="7733944" cy="882228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3000" b="1" baseline="0">
                <a:solidFill>
                  <a:srgbClr val="005B7F"/>
                </a:solidFill>
              </a:defRPr>
            </a:lvl1pPr>
          </a:lstStyle>
          <a:p>
            <a:pPr lvl="0"/>
            <a:r>
              <a:rPr lang="en-US" dirty="0"/>
              <a:t>Edit title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871671" y="3325906"/>
            <a:ext cx="3461047" cy="2707341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005B7F"/>
                </a:solidFill>
              </a:defRPr>
            </a:lvl1pPr>
          </a:lstStyle>
          <a:p>
            <a:pPr lvl="0"/>
            <a:r>
              <a:rPr lang="en-US" dirty="0"/>
              <a:t>Edit bullet points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 hasCustomPrompt="1"/>
          </p:nvPr>
        </p:nvSpPr>
        <p:spPr>
          <a:xfrm>
            <a:off x="4811713" y="1743075"/>
            <a:ext cx="3973512" cy="41529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5B7F"/>
                </a:solidFill>
              </a:defRPr>
            </a:lvl1pPr>
          </a:lstStyle>
          <a:p>
            <a:r>
              <a:rPr lang="en-US" dirty="0"/>
              <a:t>Click to add chart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64959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2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sosceles Triangle 6"/>
          <p:cNvSpPr/>
          <p:nvPr userDrawn="1"/>
        </p:nvSpPr>
        <p:spPr>
          <a:xfrm flipH="1">
            <a:off x="0" y="6255521"/>
            <a:ext cx="5828232" cy="602479"/>
          </a:xfrm>
          <a:custGeom>
            <a:avLst/>
            <a:gdLst>
              <a:gd name="connsiteX0" fmla="*/ 0 w 7904860"/>
              <a:gd name="connsiteY0" fmla="*/ 1448512 h 1448512"/>
              <a:gd name="connsiteX1" fmla="*/ 3952430 w 7904860"/>
              <a:gd name="connsiteY1" fmla="*/ 0 h 1448512"/>
              <a:gd name="connsiteX2" fmla="*/ 7904860 w 7904860"/>
              <a:gd name="connsiteY2" fmla="*/ 1448512 h 1448512"/>
              <a:gd name="connsiteX3" fmla="*/ 0 w 7904860"/>
              <a:gd name="connsiteY3" fmla="*/ 1448512 h 1448512"/>
              <a:gd name="connsiteX0" fmla="*/ 0 w 7909133"/>
              <a:gd name="connsiteY0" fmla="*/ 602479 h 602479"/>
              <a:gd name="connsiteX1" fmla="*/ 7909133 w 7909133"/>
              <a:gd name="connsiteY1" fmla="*/ 0 h 602479"/>
              <a:gd name="connsiteX2" fmla="*/ 7904860 w 7909133"/>
              <a:gd name="connsiteY2" fmla="*/ 602479 h 602479"/>
              <a:gd name="connsiteX3" fmla="*/ 0 w 7909133"/>
              <a:gd name="connsiteY3" fmla="*/ 602479 h 602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9133" h="602479">
                <a:moveTo>
                  <a:pt x="0" y="602479"/>
                </a:moveTo>
                <a:lnTo>
                  <a:pt x="7909133" y="0"/>
                </a:lnTo>
                <a:cubicBezTo>
                  <a:pt x="7907709" y="200826"/>
                  <a:pt x="7906284" y="401653"/>
                  <a:pt x="7904860" y="602479"/>
                </a:cubicBezTo>
                <a:lnTo>
                  <a:pt x="0" y="602479"/>
                </a:lnTo>
                <a:close/>
              </a:path>
            </a:pathLst>
          </a:custGeom>
          <a:solidFill>
            <a:srgbClr val="299D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Rectangle 1"/>
          <p:cNvSpPr/>
          <p:nvPr userDrawn="1"/>
        </p:nvSpPr>
        <p:spPr>
          <a:xfrm>
            <a:off x="-4762" y="6662739"/>
            <a:ext cx="4029075" cy="195262"/>
          </a:xfrm>
          <a:custGeom>
            <a:avLst/>
            <a:gdLst>
              <a:gd name="connsiteX0" fmla="*/ 0 w 4024313"/>
              <a:gd name="connsiteY0" fmla="*/ 0 h 528637"/>
              <a:gd name="connsiteX1" fmla="*/ 4024313 w 4024313"/>
              <a:gd name="connsiteY1" fmla="*/ 0 h 528637"/>
              <a:gd name="connsiteX2" fmla="*/ 4024313 w 4024313"/>
              <a:gd name="connsiteY2" fmla="*/ 528637 h 528637"/>
              <a:gd name="connsiteX3" fmla="*/ 0 w 4024313"/>
              <a:gd name="connsiteY3" fmla="*/ 528637 h 528637"/>
              <a:gd name="connsiteX4" fmla="*/ 0 w 4024313"/>
              <a:gd name="connsiteY4" fmla="*/ 0 h 528637"/>
              <a:gd name="connsiteX0" fmla="*/ 0 w 4024313"/>
              <a:gd name="connsiteY0" fmla="*/ 0 h 528637"/>
              <a:gd name="connsiteX1" fmla="*/ 3162300 w 4024313"/>
              <a:gd name="connsiteY1" fmla="*/ 481012 h 528637"/>
              <a:gd name="connsiteX2" fmla="*/ 4024313 w 4024313"/>
              <a:gd name="connsiteY2" fmla="*/ 528637 h 528637"/>
              <a:gd name="connsiteX3" fmla="*/ 0 w 4024313"/>
              <a:gd name="connsiteY3" fmla="*/ 528637 h 528637"/>
              <a:gd name="connsiteX4" fmla="*/ 0 w 4024313"/>
              <a:gd name="connsiteY4" fmla="*/ 0 h 528637"/>
              <a:gd name="connsiteX0" fmla="*/ 0 w 4024313"/>
              <a:gd name="connsiteY0" fmla="*/ 0 h 528637"/>
              <a:gd name="connsiteX1" fmla="*/ 3790950 w 4024313"/>
              <a:gd name="connsiteY1" fmla="*/ 333375 h 528637"/>
              <a:gd name="connsiteX2" fmla="*/ 4024313 w 4024313"/>
              <a:gd name="connsiteY2" fmla="*/ 528637 h 528637"/>
              <a:gd name="connsiteX3" fmla="*/ 0 w 4024313"/>
              <a:gd name="connsiteY3" fmla="*/ 528637 h 528637"/>
              <a:gd name="connsiteX4" fmla="*/ 0 w 4024313"/>
              <a:gd name="connsiteY4" fmla="*/ 0 h 528637"/>
              <a:gd name="connsiteX0" fmla="*/ 1700213 w 4024313"/>
              <a:gd name="connsiteY0" fmla="*/ 76200 h 195262"/>
              <a:gd name="connsiteX1" fmla="*/ 3790950 w 4024313"/>
              <a:gd name="connsiteY1" fmla="*/ 0 h 195262"/>
              <a:gd name="connsiteX2" fmla="*/ 4024313 w 4024313"/>
              <a:gd name="connsiteY2" fmla="*/ 195262 h 195262"/>
              <a:gd name="connsiteX3" fmla="*/ 0 w 4024313"/>
              <a:gd name="connsiteY3" fmla="*/ 195262 h 195262"/>
              <a:gd name="connsiteX4" fmla="*/ 1700213 w 4024313"/>
              <a:gd name="connsiteY4" fmla="*/ 76200 h 195262"/>
              <a:gd name="connsiteX0" fmla="*/ 0 w 4029075"/>
              <a:gd name="connsiteY0" fmla="*/ 119062 h 195262"/>
              <a:gd name="connsiteX1" fmla="*/ 3795712 w 4029075"/>
              <a:gd name="connsiteY1" fmla="*/ 0 h 195262"/>
              <a:gd name="connsiteX2" fmla="*/ 4029075 w 4029075"/>
              <a:gd name="connsiteY2" fmla="*/ 195262 h 195262"/>
              <a:gd name="connsiteX3" fmla="*/ 4762 w 4029075"/>
              <a:gd name="connsiteY3" fmla="*/ 195262 h 195262"/>
              <a:gd name="connsiteX4" fmla="*/ 0 w 4029075"/>
              <a:gd name="connsiteY4" fmla="*/ 119062 h 19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9075" h="195262">
                <a:moveTo>
                  <a:pt x="0" y="119062"/>
                </a:moveTo>
                <a:lnTo>
                  <a:pt x="3795712" y="0"/>
                </a:lnTo>
                <a:lnTo>
                  <a:pt x="4029075" y="195262"/>
                </a:lnTo>
                <a:lnTo>
                  <a:pt x="4762" y="195262"/>
                </a:lnTo>
                <a:lnTo>
                  <a:pt x="0" y="119062"/>
                </a:lnTo>
                <a:close/>
              </a:path>
            </a:pathLst>
          </a:custGeom>
          <a:solidFill>
            <a:srgbClr val="005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1213503" y="6067515"/>
            <a:ext cx="7934770" cy="790486"/>
            <a:chOff x="1213503" y="6255521"/>
            <a:chExt cx="7934770" cy="602479"/>
          </a:xfrm>
        </p:grpSpPr>
        <p:sp>
          <p:nvSpPr>
            <p:cNvPr id="18" name="Isosceles Triangle 6"/>
            <p:cNvSpPr/>
            <p:nvPr userDrawn="1"/>
          </p:nvSpPr>
          <p:spPr>
            <a:xfrm>
              <a:off x="1239140" y="6255521"/>
              <a:ext cx="7909133" cy="602479"/>
            </a:xfrm>
            <a:custGeom>
              <a:avLst/>
              <a:gdLst>
                <a:gd name="connsiteX0" fmla="*/ 0 w 7904860"/>
                <a:gd name="connsiteY0" fmla="*/ 1448512 h 1448512"/>
                <a:gd name="connsiteX1" fmla="*/ 3952430 w 7904860"/>
                <a:gd name="connsiteY1" fmla="*/ 0 h 1448512"/>
                <a:gd name="connsiteX2" fmla="*/ 7904860 w 7904860"/>
                <a:gd name="connsiteY2" fmla="*/ 1448512 h 1448512"/>
                <a:gd name="connsiteX3" fmla="*/ 0 w 7904860"/>
                <a:gd name="connsiteY3" fmla="*/ 1448512 h 1448512"/>
                <a:gd name="connsiteX0" fmla="*/ 0 w 7909133"/>
                <a:gd name="connsiteY0" fmla="*/ 602479 h 602479"/>
                <a:gd name="connsiteX1" fmla="*/ 7909133 w 7909133"/>
                <a:gd name="connsiteY1" fmla="*/ 0 h 602479"/>
                <a:gd name="connsiteX2" fmla="*/ 7904860 w 7909133"/>
                <a:gd name="connsiteY2" fmla="*/ 602479 h 602479"/>
                <a:gd name="connsiteX3" fmla="*/ 0 w 7909133"/>
                <a:gd name="connsiteY3" fmla="*/ 602479 h 60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09133" h="602479">
                  <a:moveTo>
                    <a:pt x="0" y="602479"/>
                  </a:moveTo>
                  <a:lnTo>
                    <a:pt x="7909133" y="0"/>
                  </a:lnTo>
                  <a:cubicBezTo>
                    <a:pt x="7907709" y="200826"/>
                    <a:pt x="7906284" y="401653"/>
                    <a:pt x="7904860" y="602479"/>
                  </a:cubicBezTo>
                  <a:lnTo>
                    <a:pt x="0" y="602479"/>
                  </a:lnTo>
                  <a:close/>
                </a:path>
              </a:pathLst>
            </a:custGeom>
            <a:solidFill>
              <a:srgbClr val="AED2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0" name="Isosceles Triangle 6"/>
            <p:cNvSpPr/>
            <p:nvPr userDrawn="1"/>
          </p:nvSpPr>
          <p:spPr>
            <a:xfrm>
              <a:off x="1213503" y="6614445"/>
              <a:ext cx="5503491" cy="243555"/>
            </a:xfrm>
            <a:custGeom>
              <a:avLst/>
              <a:gdLst>
                <a:gd name="connsiteX0" fmla="*/ 0 w 7904860"/>
                <a:gd name="connsiteY0" fmla="*/ 1448512 h 1448512"/>
                <a:gd name="connsiteX1" fmla="*/ 3952430 w 7904860"/>
                <a:gd name="connsiteY1" fmla="*/ 0 h 1448512"/>
                <a:gd name="connsiteX2" fmla="*/ 7904860 w 7904860"/>
                <a:gd name="connsiteY2" fmla="*/ 1448512 h 1448512"/>
                <a:gd name="connsiteX3" fmla="*/ 0 w 7904860"/>
                <a:gd name="connsiteY3" fmla="*/ 1448512 h 1448512"/>
                <a:gd name="connsiteX0" fmla="*/ 0 w 7909133"/>
                <a:gd name="connsiteY0" fmla="*/ 602479 h 602479"/>
                <a:gd name="connsiteX1" fmla="*/ 7909133 w 7909133"/>
                <a:gd name="connsiteY1" fmla="*/ 0 h 602479"/>
                <a:gd name="connsiteX2" fmla="*/ 7904860 w 7909133"/>
                <a:gd name="connsiteY2" fmla="*/ 602479 h 602479"/>
                <a:gd name="connsiteX3" fmla="*/ 0 w 7909133"/>
                <a:gd name="connsiteY3" fmla="*/ 602479 h 602479"/>
                <a:gd name="connsiteX0" fmla="*/ 0 w 7904860"/>
                <a:gd name="connsiteY0" fmla="*/ 369116 h 369116"/>
                <a:gd name="connsiteX1" fmla="*/ 4832558 w 7904860"/>
                <a:gd name="connsiteY1" fmla="*/ 0 h 369116"/>
                <a:gd name="connsiteX2" fmla="*/ 7904860 w 7904860"/>
                <a:gd name="connsiteY2" fmla="*/ 369116 h 369116"/>
                <a:gd name="connsiteX3" fmla="*/ 0 w 7904860"/>
                <a:gd name="connsiteY3" fmla="*/ 369116 h 369116"/>
                <a:gd name="connsiteX0" fmla="*/ 0 w 7904860"/>
                <a:gd name="connsiteY0" fmla="*/ 369116 h 369116"/>
                <a:gd name="connsiteX1" fmla="*/ 4832558 w 7904860"/>
                <a:gd name="connsiteY1" fmla="*/ 0 h 369116"/>
                <a:gd name="connsiteX2" fmla="*/ 7904860 w 7904860"/>
                <a:gd name="connsiteY2" fmla="*/ 369116 h 369116"/>
                <a:gd name="connsiteX3" fmla="*/ 0 w 7904860"/>
                <a:gd name="connsiteY3" fmla="*/ 369116 h 369116"/>
                <a:gd name="connsiteX0" fmla="*/ 0 w 7904860"/>
                <a:gd name="connsiteY0" fmla="*/ 369116 h 369147"/>
                <a:gd name="connsiteX1" fmla="*/ 4832558 w 7904860"/>
                <a:gd name="connsiteY1" fmla="*/ 0 h 369147"/>
                <a:gd name="connsiteX2" fmla="*/ 7904860 w 7904860"/>
                <a:gd name="connsiteY2" fmla="*/ 369116 h 369147"/>
                <a:gd name="connsiteX3" fmla="*/ 0 w 7904860"/>
                <a:gd name="connsiteY3" fmla="*/ 369116 h 369147"/>
                <a:gd name="connsiteX0" fmla="*/ 0 w 7904860"/>
                <a:gd name="connsiteY0" fmla="*/ 309296 h 309333"/>
                <a:gd name="connsiteX1" fmla="*/ 4012162 w 7904860"/>
                <a:gd name="connsiteY1" fmla="*/ 0 h 309333"/>
                <a:gd name="connsiteX2" fmla="*/ 7904860 w 7904860"/>
                <a:gd name="connsiteY2" fmla="*/ 309296 h 309333"/>
                <a:gd name="connsiteX3" fmla="*/ 0 w 7904860"/>
                <a:gd name="connsiteY3" fmla="*/ 309296 h 309333"/>
                <a:gd name="connsiteX0" fmla="*/ 0 w 7904860"/>
                <a:gd name="connsiteY0" fmla="*/ 292204 h 292243"/>
                <a:gd name="connsiteX1" fmla="*/ 4012162 w 7904860"/>
                <a:gd name="connsiteY1" fmla="*/ 0 h 292243"/>
                <a:gd name="connsiteX2" fmla="*/ 7904860 w 7904860"/>
                <a:gd name="connsiteY2" fmla="*/ 292204 h 292243"/>
                <a:gd name="connsiteX3" fmla="*/ 0 w 7904860"/>
                <a:gd name="connsiteY3" fmla="*/ 292204 h 292243"/>
                <a:gd name="connsiteX0" fmla="*/ 0 w 7904860"/>
                <a:gd name="connsiteY0" fmla="*/ 308068 h 308068"/>
                <a:gd name="connsiteX1" fmla="*/ 4707828 w 7904860"/>
                <a:gd name="connsiteY1" fmla="*/ 0 h 308068"/>
                <a:gd name="connsiteX2" fmla="*/ 7904860 w 7904860"/>
                <a:gd name="connsiteY2" fmla="*/ 308068 h 308068"/>
                <a:gd name="connsiteX3" fmla="*/ 0 w 7904860"/>
                <a:gd name="connsiteY3" fmla="*/ 308068 h 308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04860" h="308068">
                  <a:moveTo>
                    <a:pt x="0" y="308068"/>
                  </a:moveTo>
                  <a:lnTo>
                    <a:pt x="4707828" y="0"/>
                  </a:lnTo>
                  <a:lnTo>
                    <a:pt x="7904860" y="308068"/>
                  </a:lnTo>
                  <a:lnTo>
                    <a:pt x="0" y="308068"/>
                  </a:lnTo>
                  <a:close/>
                </a:path>
              </a:pathLst>
            </a:custGeom>
            <a:solidFill>
              <a:srgbClr val="CAE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906" y="6372960"/>
            <a:ext cx="2242800" cy="41344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175">
            <a:solidFill>
              <a:srgbClr val="005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7555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4" r:id="rId2"/>
    <p:sldLayoutId id="2147483737" r:id="rId3"/>
    <p:sldLayoutId id="2147483736" r:id="rId4"/>
    <p:sldLayoutId id="214748374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52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6"/>
          <p:cNvSpPr/>
          <p:nvPr userDrawn="1"/>
        </p:nvSpPr>
        <p:spPr>
          <a:xfrm flipH="1">
            <a:off x="0" y="5811140"/>
            <a:ext cx="5828232" cy="1046859"/>
          </a:xfrm>
          <a:custGeom>
            <a:avLst/>
            <a:gdLst>
              <a:gd name="connsiteX0" fmla="*/ 0 w 7904860"/>
              <a:gd name="connsiteY0" fmla="*/ 1448512 h 1448512"/>
              <a:gd name="connsiteX1" fmla="*/ 3952430 w 7904860"/>
              <a:gd name="connsiteY1" fmla="*/ 0 h 1448512"/>
              <a:gd name="connsiteX2" fmla="*/ 7904860 w 7904860"/>
              <a:gd name="connsiteY2" fmla="*/ 1448512 h 1448512"/>
              <a:gd name="connsiteX3" fmla="*/ 0 w 7904860"/>
              <a:gd name="connsiteY3" fmla="*/ 1448512 h 1448512"/>
              <a:gd name="connsiteX0" fmla="*/ 0 w 7909133"/>
              <a:gd name="connsiteY0" fmla="*/ 602479 h 602479"/>
              <a:gd name="connsiteX1" fmla="*/ 7909133 w 7909133"/>
              <a:gd name="connsiteY1" fmla="*/ 0 h 602479"/>
              <a:gd name="connsiteX2" fmla="*/ 7904860 w 7909133"/>
              <a:gd name="connsiteY2" fmla="*/ 602479 h 602479"/>
              <a:gd name="connsiteX3" fmla="*/ 0 w 7909133"/>
              <a:gd name="connsiteY3" fmla="*/ 602479 h 602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9133" h="602479">
                <a:moveTo>
                  <a:pt x="0" y="602479"/>
                </a:moveTo>
                <a:lnTo>
                  <a:pt x="7909133" y="0"/>
                </a:lnTo>
                <a:cubicBezTo>
                  <a:pt x="7907709" y="200826"/>
                  <a:pt x="7906284" y="401653"/>
                  <a:pt x="7904860" y="602479"/>
                </a:cubicBezTo>
                <a:lnTo>
                  <a:pt x="0" y="602479"/>
                </a:lnTo>
                <a:close/>
              </a:path>
            </a:pathLst>
          </a:custGeom>
          <a:solidFill>
            <a:srgbClr val="299D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ctangle 1"/>
          <p:cNvSpPr/>
          <p:nvPr userDrawn="1"/>
        </p:nvSpPr>
        <p:spPr>
          <a:xfrm>
            <a:off x="0" y="6417892"/>
            <a:ext cx="3802879" cy="440107"/>
          </a:xfrm>
          <a:custGeom>
            <a:avLst/>
            <a:gdLst>
              <a:gd name="connsiteX0" fmla="*/ 0 w 4024313"/>
              <a:gd name="connsiteY0" fmla="*/ 0 h 528637"/>
              <a:gd name="connsiteX1" fmla="*/ 4024313 w 4024313"/>
              <a:gd name="connsiteY1" fmla="*/ 0 h 528637"/>
              <a:gd name="connsiteX2" fmla="*/ 4024313 w 4024313"/>
              <a:gd name="connsiteY2" fmla="*/ 528637 h 528637"/>
              <a:gd name="connsiteX3" fmla="*/ 0 w 4024313"/>
              <a:gd name="connsiteY3" fmla="*/ 528637 h 528637"/>
              <a:gd name="connsiteX4" fmla="*/ 0 w 4024313"/>
              <a:gd name="connsiteY4" fmla="*/ 0 h 528637"/>
              <a:gd name="connsiteX0" fmla="*/ 0 w 4024313"/>
              <a:gd name="connsiteY0" fmla="*/ 0 h 528637"/>
              <a:gd name="connsiteX1" fmla="*/ 3162300 w 4024313"/>
              <a:gd name="connsiteY1" fmla="*/ 481012 h 528637"/>
              <a:gd name="connsiteX2" fmla="*/ 4024313 w 4024313"/>
              <a:gd name="connsiteY2" fmla="*/ 528637 h 528637"/>
              <a:gd name="connsiteX3" fmla="*/ 0 w 4024313"/>
              <a:gd name="connsiteY3" fmla="*/ 528637 h 528637"/>
              <a:gd name="connsiteX4" fmla="*/ 0 w 4024313"/>
              <a:gd name="connsiteY4" fmla="*/ 0 h 528637"/>
              <a:gd name="connsiteX0" fmla="*/ 0 w 4024313"/>
              <a:gd name="connsiteY0" fmla="*/ 0 h 528637"/>
              <a:gd name="connsiteX1" fmla="*/ 3790950 w 4024313"/>
              <a:gd name="connsiteY1" fmla="*/ 333375 h 528637"/>
              <a:gd name="connsiteX2" fmla="*/ 4024313 w 4024313"/>
              <a:gd name="connsiteY2" fmla="*/ 528637 h 528637"/>
              <a:gd name="connsiteX3" fmla="*/ 0 w 4024313"/>
              <a:gd name="connsiteY3" fmla="*/ 528637 h 528637"/>
              <a:gd name="connsiteX4" fmla="*/ 0 w 4024313"/>
              <a:gd name="connsiteY4" fmla="*/ 0 h 528637"/>
              <a:gd name="connsiteX0" fmla="*/ 1700213 w 4024313"/>
              <a:gd name="connsiteY0" fmla="*/ 76200 h 195262"/>
              <a:gd name="connsiteX1" fmla="*/ 3790950 w 4024313"/>
              <a:gd name="connsiteY1" fmla="*/ 0 h 195262"/>
              <a:gd name="connsiteX2" fmla="*/ 4024313 w 4024313"/>
              <a:gd name="connsiteY2" fmla="*/ 195262 h 195262"/>
              <a:gd name="connsiteX3" fmla="*/ 0 w 4024313"/>
              <a:gd name="connsiteY3" fmla="*/ 195262 h 195262"/>
              <a:gd name="connsiteX4" fmla="*/ 1700213 w 4024313"/>
              <a:gd name="connsiteY4" fmla="*/ 76200 h 195262"/>
              <a:gd name="connsiteX0" fmla="*/ 0 w 4029075"/>
              <a:gd name="connsiteY0" fmla="*/ 119062 h 195262"/>
              <a:gd name="connsiteX1" fmla="*/ 3795712 w 4029075"/>
              <a:gd name="connsiteY1" fmla="*/ 0 h 195262"/>
              <a:gd name="connsiteX2" fmla="*/ 4029075 w 4029075"/>
              <a:gd name="connsiteY2" fmla="*/ 195262 h 195262"/>
              <a:gd name="connsiteX3" fmla="*/ 4762 w 4029075"/>
              <a:gd name="connsiteY3" fmla="*/ 195262 h 195262"/>
              <a:gd name="connsiteX4" fmla="*/ 0 w 4029075"/>
              <a:gd name="connsiteY4" fmla="*/ 119062 h 19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9075" h="195262">
                <a:moveTo>
                  <a:pt x="0" y="119062"/>
                </a:moveTo>
                <a:lnTo>
                  <a:pt x="3795712" y="0"/>
                </a:lnTo>
                <a:lnTo>
                  <a:pt x="4029075" y="195262"/>
                </a:lnTo>
                <a:lnTo>
                  <a:pt x="4762" y="195262"/>
                </a:lnTo>
                <a:lnTo>
                  <a:pt x="0" y="119062"/>
                </a:lnTo>
                <a:close/>
              </a:path>
            </a:pathLst>
          </a:custGeom>
          <a:solidFill>
            <a:srgbClr val="005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093862" y="5366759"/>
            <a:ext cx="8050138" cy="1491240"/>
            <a:chOff x="1093862" y="5148942"/>
            <a:chExt cx="8050138" cy="1709057"/>
          </a:xfrm>
        </p:grpSpPr>
        <p:sp>
          <p:nvSpPr>
            <p:cNvPr id="10" name="Isosceles Triangle 6"/>
            <p:cNvSpPr/>
            <p:nvPr userDrawn="1"/>
          </p:nvSpPr>
          <p:spPr>
            <a:xfrm>
              <a:off x="1234867" y="5148942"/>
              <a:ext cx="7909133" cy="1709057"/>
            </a:xfrm>
            <a:custGeom>
              <a:avLst/>
              <a:gdLst>
                <a:gd name="connsiteX0" fmla="*/ 0 w 7904860"/>
                <a:gd name="connsiteY0" fmla="*/ 1448512 h 1448512"/>
                <a:gd name="connsiteX1" fmla="*/ 3952430 w 7904860"/>
                <a:gd name="connsiteY1" fmla="*/ 0 h 1448512"/>
                <a:gd name="connsiteX2" fmla="*/ 7904860 w 7904860"/>
                <a:gd name="connsiteY2" fmla="*/ 1448512 h 1448512"/>
                <a:gd name="connsiteX3" fmla="*/ 0 w 7904860"/>
                <a:gd name="connsiteY3" fmla="*/ 1448512 h 1448512"/>
                <a:gd name="connsiteX0" fmla="*/ 0 w 7909133"/>
                <a:gd name="connsiteY0" fmla="*/ 602479 h 602479"/>
                <a:gd name="connsiteX1" fmla="*/ 7909133 w 7909133"/>
                <a:gd name="connsiteY1" fmla="*/ 0 h 602479"/>
                <a:gd name="connsiteX2" fmla="*/ 7904860 w 7909133"/>
                <a:gd name="connsiteY2" fmla="*/ 602479 h 602479"/>
                <a:gd name="connsiteX3" fmla="*/ 0 w 7909133"/>
                <a:gd name="connsiteY3" fmla="*/ 602479 h 60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09133" h="602479">
                  <a:moveTo>
                    <a:pt x="0" y="602479"/>
                  </a:moveTo>
                  <a:lnTo>
                    <a:pt x="7909133" y="0"/>
                  </a:lnTo>
                  <a:cubicBezTo>
                    <a:pt x="7907709" y="200826"/>
                    <a:pt x="7906284" y="401653"/>
                    <a:pt x="7904860" y="602479"/>
                  </a:cubicBezTo>
                  <a:lnTo>
                    <a:pt x="0" y="602479"/>
                  </a:lnTo>
                  <a:close/>
                </a:path>
              </a:pathLst>
            </a:custGeom>
            <a:solidFill>
              <a:srgbClr val="AED2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1" name="Isosceles Triangle 6"/>
            <p:cNvSpPr/>
            <p:nvPr userDrawn="1"/>
          </p:nvSpPr>
          <p:spPr>
            <a:xfrm>
              <a:off x="1093862" y="6294844"/>
              <a:ext cx="5487319" cy="563155"/>
            </a:xfrm>
            <a:custGeom>
              <a:avLst/>
              <a:gdLst>
                <a:gd name="connsiteX0" fmla="*/ 0 w 7904860"/>
                <a:gd name="connsiteY0" fmla="*/ 1448512 h 1448512"/>
                <a:gd name="connsiteX1" fmla="*/ 3952430 w 7904860"/>
                <a:gd name="connsiteY1" fmla="*/ 0 h 1448512"/>
                <a:gd name="connsiteX2" fmla="*/ 7904860 w 7904860"/>
                <a:gd name="connsiteY2" fmla="*/ 1448512 h 1448512"/>
                <a:gd name="connsiteX3" fmla="*/ 0 w 7904860"/>
                <a:gd name="connsiteY3" fmla="*/ 1448512 h 1448512"/>
                <a:gd name="connsiteX0" fmla="*/ 0 w 7909133"/>
                <a:gd name="connsiteY0" fmla="*/ 602479 h 602479"/>
                <a:gd name="connsiteX1" fmla="*/ 7909133 w 7909133"/>
                <a:gd name="connsiteY1" fmla="*/ 0 h 602479"/>
                <a:gd name="connsiteX2" fmla="*/ 7904860 w 7909133"/>
                <a:gd name="connsiteY2" fmla="*/ 602479 h 602479"/>
                <a:gd name="connsiteX3" fmla="*/ 0 w 7909133"/>
                <a:gd name="connsiteY3" fmla="*/ 602479 h 602479"/>
                <a:gd name="connsiteX0" fmla="*/ 0 w 7904860"/>
                <a:gd name="connsiteY0" fmla="*/ 369116 h 369116"/>
                <a:gd name="connsiteX1" fmla="*/ 4832558 w 7904860"/>
                <a:gd name="connsiteY1" fmla="*/ 0 h 369116"/>
                <a:gd name="connsiteX2" fmla="*/ 7904860 w 7904860"/>
                <a:gd name="connsiteY2" fmla="*/ 369116 h 369116"/>
                <a:gd name="connsiteX3" fmla="*/ 0 w 7904860"/>
                <a:gd name="connsiteY3" fmla="*/ 369116 h 369116"/>
                <a:gd name="connsiteX0" fmla="*/ 0 w 7904860"/>
                <a:gd name="connsiteY0" fmla="*/ 369116 h 369116"/>
                <a:gd name="connsiteX1" fmla="*/ 4832558 w 7904860"/>
                <a:gd name="connsiteY1" fmla="*/ 0 h 369116"/>
                <a:gd name="connsiteX2" fmla="*/ 7904860 w 7904860"/>
                <a:gd name="connsiteY2" fmla="*/ 369116 h 369116"/>
                <a:gd name="connsiteX3" fmla="*/ 0 w 7904860"/>
                <a:gd name="connsiteY3" fmla="*/ 369116 h 369116"/>
                <a:gd name="connsiteX0" fmla="*/ 0 w 7904860"/>
                <a:gd name="connsiteY0" fmla="*/ 369116 h 369147"/>
                <a:gd name="connsiteX1" fmla="*/ 4832558 w 7904860"/>
                <a:gd name="connsiteY1" fmla="*/ 0 h 369147"/>
                <a:gd name="connsiteX2" fmla="*/ 7904860 w 7904860"/>
                <a:gd name="connsiteY2" fmla="*/ 369116 h 369147"/>
                <a:gd name="connsiteX3" fmla="*/ 0 w 7904860"/>
                <a:gd name="connsiteY3" fmla="*/ 369116 h 369147"/>
                <a:gd name="connsiteX0" fmla="*/ 0 w 7904860"/>
                <a:gd name="connsiteY0" fmla="*/ 309296 h 309333"/>
                <a:gd name="connsiteX1" fmla="*/ 4012162 w 7904860"/>
                <a:gd name="connsiteY1" fmla="*/ 0 h 309333"/>
                <a:gd name="connsiteX2" fmla="*/ 7904860 w 7904860"/>
                <a:gd name="connsiteY2" fmla="*/ 309296 h 309333"/>
                <a:gd name="connsiteX3" fmla="*/ 0 w 7904860"/>
                <a:gd name="connsiteY3" fmla="*/ 309296 h 309333"/>
                <a:gd name="connsiteX0" fmla="*/ 0 w 7904860"/>
                <a:gd name="connsiteY0" fmla="*/ 292204 h 292243"/>
                <a:gd name="connsiteX1" fmla="*/ 4012162 w 7904860"/>
                <a:gd name="connsiteY1" fmla="*/ 0 h 292243"/>
                <a:gd name="connsiteX2" fmla="*/ 7904860 w 7904860"/>
                <a:gd name="connsiteY2" fmla="*/ 292204 h 292243"/>
                <a:gd name="connsiteX3" fmla="*/ 0 w 7904860"/>
                <a:gd name="connsiteY3" fmla="*/ 292204 h 292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04860" h="292243">
                  <a:moveTo>
                    <a:pt x="0" y="292204"/>
                  </a:moveTo>
                  <a:lnTo>
                    <a:pt x="4012162" y="0"/>
                  </a:lnTo>
                  <a:cubicBezTo>
                    <a:pt x="4020263" y="801"/>
                    <a:pt x="7906284" y="296166"/>
                    <a:pt x="7904860" y="292204"/>
                  </a:cubicBezTo>
                  <a:lnTo>
                    <a:pt x="0" y="292204"/>
                  </a:lnTo>
                  <a:close/>
                </a:path>
              </a:pathLst>
            </a:custGeom>
            <a:solidFill>
              <a:srgbClr val="CAE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704" y="6106840"/>
            <a:ext cx="2735653" cy="50429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175">
            <a:solidFill>
              <a:srgbClr val="005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5352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4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3D3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6"/>
          <p:cNvSpPr/>
          <p:nvPr userDrawn="1"/>
        </p:nvSpPr>
        <p:spPr>
          <a:xfrm flipH="1">
            <a:off x="0" y="6255521"/>
            <a:ext cx="5828232" cy="602479"/>
          </a:xfrm>
          <a:custGeom>
            <a:avLst/>
            <a:gdLst>
              <a:gd name="connsiteX0" fmla="*/ 0 w 7904860"/>
              <a:gd name="connsiteY0" fmla="*/ 1448512 h 1448512"/>
              <a:gd name="connsiteX1" fmla="*/ 3952430 w 7904860"/>
              <a:gd name="connsiteY1" fmla="*/ 0 h 1448512"/>
              <a:gd name="connsiteX2" fmla="*/ 7904860 w 7904860"/>
              <a:gd name="connsiteY2" fmla="*/ 1448512 h 1448512"/>
              <a:gd name="connsiteX3" fmla="*/ 0 w 7904860"/>
              <a:gd name="connsiteY3" fmla="*/ 1448512 h 1448512"/>
              <a:gd name="connsiteX0" fmla="*/ 0 w 7909133"/>
              <a:gd name="connsiteY0" fmla="*/ 602479 h 602479"/>
              <a:gd name="connsiteX1" fmla="*/ 7909133 w 7909133"/>
              <a:gd name="connsiteY1" fmla="*/ 0 h 602479"/>
              <a:gd name="connsiteX2" fmla="*/ 7904860 w 7909133"/>
              <a:gd name="connsiteY2" fmla="*/ 602479 h 602479"/>
              <a:gd name="connsiteX3" fmla="*/ 0 w 7909133"/>
              <a:gd name="connsiteY3" fmla="*/ 602479 h 602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9133" h="602479">
                <a:moveTo>
                  <a:pt x="0" y="602479"/>
                </a:moveTo>
                <a:lnTo>
                  <a:pt x="7909133" y="0"/>
                </a:lnTo>
                <a:cubicBezTo>
                  <a:pt x="7907709" y="200826"/>
                  <a:pt x="7906284" y="401653"/>
                  <a:pt x="7904860" y="602479"/>
                </a:cubicBezTo>
                <a:lnTo>
                  <a:pt x="0" y="602479"/>
                </a:lnTo>
                <a:close/>
              </a:path>
            </a:pathLst>
          </a:custGeom>
          <a:solidFill>
            <a:srgbClr val="CAE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ctangle 1"/>
          <p:cNvSpPr/>
          <p:nvPr userDrawn="1"/>
        </p:nvSpPr>
        <p:spPr>
          <a:xfrm>
            <a:off x="0" y="6662738"/>
            <a:ext cx="4029075" cy="195262"/>
          </a:xfrm>
          <a:custGeom>
            <a:avLst/>
            <a:gdLst>
              <a:gd name="connsiteX0" fmla="*/ 0 w 4024313"/>
              <a:gd name="connsiteY0" fmla="*/ 0 h 528637"/>
              <a:gd name="connsiteX1" fmla="*/ 4024313 w 4024313"/>
              <a:gd name="connsiteY1" fmla="*/ 0 h 528637"/>
              <a:gd name="connsiteX2" fmla="*/ 4024313 w 4024313"/>
              <a:gd name="connsiteY2" fmla="*/ 528637 h 528637"/>
              <a:gd name="connsiteX3" fmla="*/ 0 w 4024313"/>
              <a:gd name="connsiteY3" fmla="*/ 528637 h 528637"/>
              <a:gd name="connsiteX4" fmla="*/ 0 w 4024313"/>
              <a:gd name="connsiteY4" fmla="*/ 0 h 528637"/>
              <a:gd name="connsiteX0" fmla="*/ 0 w 4024313"/>
              <a:gd name="connsiteY0" fmla="*/ 0 h 528637"/>
              <a:gd name="connsiteX1" fmla="*/ 3162300 w 4024313"/>
              <a:gd name="connsiteY1" fmla="*/ 481012 h 528637"/>
              <a:gd name="connsiteX2" fmla="*/ 4024313 w 4024313"/>
              <a:gd name="connsiteY2" fmla="*/ 528637 h 528637"/>
              <a:gd name="connsiteX3" fmla="*/ 0 w 4024313"/>
              <a:gd name="connsiteY3" fmla="*/ 528637 h 528637"/>
              <a:gd name="connsiteX4" fmla="*/ 0 w 4024313"/>
              <a:gd name="connsiteY4" fmla="*/ 0 h 528637"/>
              <a:gd name="connsiteX0" fmla="*/ 0 w 4024313"/>
              <a:gd name="connsiteY0" fmla="*/ 0 h 528637"/>
              <a:gd name="connsiteX1" fmla="*/ 3790950 w 4024313"/>
              <a:gd name="connsiteY1" fmla="*/ 333375 h 528637"/>
              <a:gd name="connsiteX2" fmla="*/ 4024313 w 4024313"/>
              <a:gd name="connsiteY2" fmla="*/ 528637 h 528637"/>
              <a:gd name="connsiteX3" fmla="*/ 0 w 4024313"/>
              <a:gd name="connsiteY3" fmla="*/ 528637 h 528637"/>
              <a:gd name="connsiteX4" fmla="*/ 0 w 4024313"/>
              <a:gd name="connsiteY4" fmla="*/ 0 h 528637"/>
              <a:gd name="connsiteX0" fmla="*/ 1700213 w 4024313"/>
              <a:gd name="connsiteY0" fmla="*/ 76200 h 195262"/>
              <a:gd name="connsiteX1" fmla="*/ 3790950 w 4024313"/>
              <a:gd name="connsiteY1" fmla="*/ 0 h 195262"/>
              <a:gd name="connsiteX2" fmla="*/ 4024313 w 4024313"/>
              <a:gd name="connsiteY2" fmla="*/ 195262 h 195262"/>
              <a:gd name="connsiteX3" fmla="*/ 0 w 4024313"/>
              <a:gd name="connsiteY3" fmla="*/ 195262 h 195262"/>
              <a:gd name="connsiteX4" fmla="*/ 1700213 w 4024313"/>
              <a:gd name="connsiteY4" fmla="*/ 76200 h 195262"/>
              <a:gd name="connsiteX0" fmla="*/ 0 w 4029075"/>
              <a:gd name="connsiteY0" fmla="*/ 119062 h 195262"/>
              <a:gd name="connsiteX1" fmla="*/ 3795712 w 4029075"/>
              <a:gd name="connsiteY1" fmla="*/ 0 h 195262"/>
              <a:gd name="connsiteX2" fmla="*/ 4029075 w 4029075"/>
              <a:gd name="connsiteY2" fmla="*/ 195262 h 195262"/>
              <a:gd name="connsiteX3" fmla="*/ 4762 w 4029075"/>
              <a:gd name="connsiteY3" fmla="*/ 195262 h 195262"/>
              <a:gd name="connsiteX4" fmla="*/ 0 w 4029075"/>
              <a:gd name="connsiteY4" fmla="*/ 119062 h 19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9075" h="195262">
                <a:moveTo>
                  <a:pt x="0" y="119062"/>
                </a:moveTo>
                <a:lnTo>
                  <a:pt x="3795712" y="0"/>
                </a:lnTo>
                <a:lnTo>
                  <a:pt x="4029075" y="195262"/>
                </a:lnTo>
                <a:lnTo>
                  <a:pt x="4762" y="195262"/>
                </a:lnTo>
                <a:lnTo>
                  <a:pt x="0" y="119062"/>
                </a:lnTo>
                <a:close/>
              </a:path>
            </a:pathLst>
          </a:custGeom>
          <a:solidFill>
            <a:srgbClr val="AED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Isosceles Triangle 6"/>
          <p:cNvSpPr/>
          <p:nvPr userDrawn="1"/>
        </p:nvSpPr>
        <p:spPr>
          <a:xfrm>
            <a:off x="1239140" y="6255521"/>
            <a:ext cx="7909133" cy="602479"/>
          </a:xfrm>
          <a:custGeom>
            <a:avLst/>
            <a:gdLst>
              <a:gd name="connsiteX0" fmla="*/ 0 w 7904860"/>
              <a:gd name="connsiteY0" fmla="*/ 1448512 h 1448512"/>
              <a:gd name="connsiteX1" fmla="*/ 3952430 w 7904860"/>
              <a:gd name="connsiteY1" fmla="*/ 0 h 1448512"/>
              <a:gd name="connsiteX2" fmla="*/ 7904860 w 7904860"/>
              <a:gd name="connsiteY2" fmla="*/ 1448512 h 1448512"/>
              <a:gd name="connsiteX3" fmla="*/ 0 w 7904860"/>
              <a:gd name="connsiteY3" fmla="*/ 1448512 h 1448512"/>
              <a:gd name="connsiteX0" fmla="*/ 0 w 7909133"/>
              <a:gd name="connsiteY0" fmla="*/ 602479 h 602479"/>
              <a:gd name="connsiteX1" fmla="*/ 7909133 w 7909133"/>
              <a:gd name="connsiteY1" fmla="*/ 0 h 602479"/>
              <a:gd name="connsiteX2" fmla="*/ 7904860 w 7909133"/>
              <a:gd name="connsiteY2" fmla="*/ 602479 h 602479"/>
              <a:gd name="connsiteX3" fmla="*/ 0 w 7909133"/>
              <a:gd name="connsiteY3" fmla="*/ 602479 h 602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9133" h="602479">
                <a:moveTo>
                  <a:pt x="0" y="602479"/>
                </a:moveTo>
                <a:lnTo>
                  <a:pt x="7909133" y="0"/>
                </a:lnTo>
                <a:cubicBezTo>
                  <a:pt x="7907709" y="200826"/>
                  <a:pt x="7906284" y="401653"/>
                  <a:pt x="7904860" y="602479"/>
                </a:cubicBezTo>
                <a:lnTo>
                  <a:pt x="0" y="602479"/>
                </a:lnTo>
                <a:close/>
              </a:path>
            </a:pathLst>
          </a:custGeom>
          <a:solidFill>
            <a:srgbClr val="005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6429032"/>
            <a:ext cx="2080407" cy="383506"/>
          </a:xfrm>
          <a:prstGeom prst="rect">
            <a:avLst/>
          </a:prstGeom>
        </p:spPr>
      </p:pic>
      <p:sp>
        <p:nvSpPr>
          <p:cNvPr id="13" name="Isosceles Triangle 6"/>
          <p:cNvSpPr/>
          <p:nvPr userDrawn="1"/>
        </p:nvSpPr>
        <p:spPr>
          <a:xfrm>
            <a:off x="1213503" y="6614445"/>
            <a:ext cx="5503491" cy="243555"/>
          </a:xfrm>
          <a:custGeom>
            <a:avLst/>
            <a:gdLst>
              <a:gd name="connsiteX0" fmla="*/ 0 w 7904860"/>
              <a:gd name="connsiteY0" fmla="*/ 1448512 h 1448512"/>
              <a:gd name="connsiteX1" fmla="*/ 3952430 w 7904860"/>
              <a:gd name="connsiteY1" fmla="*/ 0 h 1448512"/>
              <a:gd name="connsiteX2" fmla="*/ 7904860 w 7904860"/>
              <a:gd name="connsiteY2" fmla="*/ 1448512 h 1448512"/>
              <a:gd name="connsiteX3" fmla="*/ 0 w 7904860"/>
              <a:gd name="connsiteY3" fmla="*/ 1448512 h 1448512"/>
              <a:gd name="connsiteX0" fmla="*/ 0 w 7909133"/>
              <a:gd name="connsiteY0" fmla="*/ 602479 h 602479"/>
              <a:gd name="connsiteX1" fmla="*/ 7909133 w 7909133"/>
              <a:gd name="connsiteY1" fmla="*/ 0 h 602479"/>
              <a:gd name="connsiteX2" fmla="*/ 7904860 w 7909133"/>
              <a:gd name="connsiteY2" fmla="*/ 602479 h 602479"/>
              <a:gd name="connsiteX3" fmla="*/ 0 w 7909133"/>
              <a:gd name="connsiteY3" fmla="*/ 602479 h 602479"/>
              <a:gd name="connsiteX0" fmla="*/ 0 w 7904860"/>
              <a:gd name="connsiteY0" fmla="*/ 369116 h 369116"/>
              <a:gd name="connsiteX1" fmla="*/ 4832558 w 7904860"/>
              <a:gd name="connsiteY1" fmla="*/ 0 h 369116"/>
              <a:gd name="connsiteX2" fmla="*/ 7904860 w 7904860"/>
              <a:gd name="connsiteY2" fmla="*/ 369116 h 369116"/>
              <a:gd name="connsiteX3" fmla="*/ 0 w 7904860"/>
              <a:gd name="connsiteY3" fmla="*/ 369116 h 369116"/>
              <a:gd name="connsiteX0" fmla="*/ 0 w 7904860"/>
              <a:gd name="connsiteY0" fmla="*/ 369116 h 369116"/>
              <a:gd name="connsiteX1" fmla="*/ 4832558 w 7904860"/>
              <a:gd name="connsiteY1" fmla="*/ 0 h 369116"/>
              <a:gd name="connsiteX2" fmla="*/ 7904860 w 7904860"/>
              <a:gd name="connsiteY2" fmla="*/ 369116 h 369116"/>
              <a:gd name="connsiteX3" fmla="*/ 0 w 7904860"/>
              <a:gd name="connsiteY3" fmla="*/ 369116 h 369116"/>
              <a:gd name="connsiteX0" fmla="*/ 0 w 7904860"/>
              <a:gd name="connsiteY0" fmla="*/ 369116 h 369147"/>
              <a:gd name="connsiteX1" fmla="*/ 4832558 w 7904860"/>
              <a:gd name="connsiteY1" fmla="*/ 0 h 369147"/>
              <a:gd name="connsiteX2" fmla="*/ 7904860 w 7904860"/>
              <a:gd name="connsiteY2" fmla="*/ 369116 h 369147"/>
              <a:gd name="connsiteX3" fmla="*/ 0 w 7904860"/>
              <a:gd name="connsiteY3" fmla="*/ 369116 h 369147"/>
              <a:gd name="connsiteX0" fmla="*/ 0 w 7904860"/>
              <a:gd name="connsiteY0" fmla="*/ 309296 h 309333"/>
              <a:gd name="connsiteX1" fmla="*/ 4012162 w 7904860"/>
              <a:gd name="connsiteY1" fmla="*/ 0 h 309333"/>
              <a:gd name="connsiteX2" fmla="*/ 7904860 w 7904860"/>
              <a:gd name="connsiteY2" fmla="*/ 309296 h 309333"/>
              <a:gd name="connsiteX3" fmla="*/ 0 w 7904860"/>
              <a:gd name="connsiteY3" fmla="*/ 309296 h 309333"/>
              <a:gd name="connsiteX0" fmla="*/ 0 w 7904860"/>
              <a:gd name="connsiteY0" fmla="*/ 292204 h 292243"/>
              <a:gd name="connsiteX1" fmla="*/ 4012162 w 7904860"/>
              <a:gd name="connsiteY1" fmla="*/ 0 h 292243"/>
              <a:gd name="connsiteX2" fmla="*/ 7904860 w 7904860"/>
              <a:gd name="connsiteY2" fmla="*/ 292204 h 292243"/>
              <a:gd name="connsiteX3" fmla="*/ 0 w 7904860"/>
              <a:gd name="connsiteY3" fmla="*/ 292204 h 292243"/>
              <a:gd name="connsiteX0" fmla="*/ 0 w 7904860"/>
              <a:gd name="connsiteY0" fmla="*/ 308068 h 308068"/>
              <a:gd name="connsiteX1" fmla="*/ 4707828 w 7904860"/>
              <a:gd name="connsiteY1" fmla="*/ 0 h 308068"/>
              <a:gd name="connsiteX2" fmla="*/ 7904860 w 7904860"/>
              <a:gd name="connsiteY2" fmla="*/ 308068 h 308068"/>
              <a:gd name="connsiteX3" fmla="*/ 0 w 7904860"/>
              <a:gd name="connsiteY3" fmla="*/ 308068 h 308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4860" h="308068">
                <a:moveTo>
                  <a:pt x="0" y="308068"/>
                </a:moveTo>
                <a:lnTo>
                  <a:pt x="4707828" y="0"/>
                </a:lnTo>
                <a:lnTo>
                  <a:pt x="7904860" y="308068"/>
                </a:lnTo>
                <a:lnTo>
                  <a:pt x="0" y="308068"/>
                </a:lnTo>
                <a:close/>
              </a:path>
            </a:pathLst>
          </a:custGeom>
          <a:solidFill>
            <a:srgbClr val="298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10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544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616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 userDrawn="1"/>
        </p:nvSpPr>
        <p:spPr>
          <a:xfrm flipH="1">
            <a:off x="0" y="6255521"/>
            <a:ext cx="5828232" cy="602479"/>
          </a:xfrm>
          <a:custGeom>
            <a:avLst/>
            <a:gdLst>
              <a:gd name="connsiteX0" fmla="*/ 0 w 7904860"/>
              <a:gd name="connsiteY0" fmla="*/ 1448512 h 1448512"/>
              <a:gd name="connsiteX1" fmla="*/ 3952430 w 7904860"/>
              <a:gd name="connsiteY1" fmla="*/ 0 h 1448512"/>
              <a:gd name="connsiteX2" fmla="*/ 7904860 w 7904860"/>
              <a:gd name="connsiteY2" fmla="*/ 1448512 h 1448512"/>
              <a:gd name="connsiteX3" fmla="*/ 0 w 7904860"/>
              <a:gd name="connsiteY3" fmla="*/ 1448512 h 1448512"/>
              <a:gd name="connsiteX0" fmla="*/ 0 w 7909133"/>
              <a:gd name="connsiteY0" fmla="*/ 602479 h 602479"/>
              <a:gd name="connsiteX1" fmla="*/ 7909133 w 7909133"/>
              <a:gd name="connsiteY1" fmla="*/ 0 h 602479"/>
              <a:gd name="connsiteX2" fmla="*/ 7904860 w 7909133"/>
              <a:gd name="connsiteY2" fmla="*/ 602479 h 602479"/>
              <a:gd name="connsiteX3" fmla="*/ 0 w 7909133"/>
              <a:gd name="connsiteY3" fmla="*/ 602479 h 602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9133" h="602479">
                <a:moveTo>
                  <a:pt x="0" y="602479"/>
                </a:moveTo>
                <a:lnTo>
                  <a:pt x="7909133" y="0"/>
                </a:lnTo>
                <a:cubicBezTo>
                  <a:pt x="7907709" y="200826"/>
                  <a:pt x="7906284" y="401653"/>
                  <a:pt x="7904860" y="602479"/>
                </a:cubicBezTo>
                <a:lnTo>
                  <a:pt x="0" y="602479"/>
                </a:lnTo>
                <a:close/>
              </a:path>
            </a:pathLst>
          </a:custGeom>
          <a:solidFill>
            <a:srgbClr val="299D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1"/>
          <p:cNvSpPr/>
          <p:nvPr userDrawn="1"/>
        </p:nvSpPr>
        <p:spPr>
          <a:xfrm>
            <a:off x="-4762" y="6662739"/>
            <a:ext cx="4029075" cy="195262"/>
          </a:xfrm>
          <a:custGeom>
            <a:avLst/>
            <a:gdLst>
              <a:gd name="connsiteX0" fmla="*/ 0 w 4024313"/>
              <a:gd name="connsiteY0" fmla="*/ 0 h 528637"/>
              <a:gd name="connsiteX1" fmla="*/ 4024313 w 4024313"/>
              <a:gd name="connsiteY1" fmla="*/ 0 h 528637"/>
              <a:gd name="connsiteX2" fmla="*/ 4024313 w 4024313"/>
              <a:gd name="connsiteY2" fmla="*/ 528637 h 528637"/>
              <a:gd name="connsiteX3" fmla="*/ 0 w 4024313"/>
              <a:gd name="connsiteY3" fmla="*/ 528637 h 528637"/>
              <a:gd name="connsiteX4" fmla="*/ 0 w 4024313"/>
              <a:gd name="connsiteY4" fmla="*/ 0 h 528637"/>
              <a:gd name="connsiteX0" fmla="*/ 0 w 4024313"/>
              <a:gd name="connsiteY0" fmla="*/ 0 h 528637"/>
              <a:gd name="connsiteX1" fmla="*/ 3162300 w 4024313"/>
              <a:gd name="connsiteY1" fmla="*/ 481012 h 528637"/>
              <a:gd name="connsiteX2" fmla="*/ 4024313 w 4024313"/>
              <a:gd name="connsiteY2" fmla="*/ 528637 h 528637"/>
              <a:gd name="connsiteX3" fmla="*/ 0 w 4024313"/>
              <a:gd name="connsiteY3" fmla="*/ 528637 h 528637"/>
              <a:gd name="connsiteX4" fmla="*/ 0 w 4024313"/>
              <a:gd name="connsiteY4" fmla="*/ 0 h 528637"/>
              <a:gd name="connsiteX0" fmla="*/ 0 w 4024313"/>
              <a:gd name="connsiteY0" fmla="*/ 0 h 528637"/>
              <a:gd name="connsiteX1" fmla="*/ 3790950 w 4024313"/>
              <a:gd name="connsiteY1" fmla="*/ 333375 h 528637"/>
              <a:gd name="connsiteX2" fmla="*/ 4024313 w 4024313"/>
              <a:gd name="connsiteY2" fmla="*/ 528637 h 528637"/>
              <a:gd name="connsiteX3" fmla="*/ 0 w 4024313"/>
              <a:gd name="connsiteY3" fmla="*/ 528637 h 528637"/>
              <a:gd name="connsiteX4" fmla="*/ 0 w 4024313"/>
              <a:gd name="connsiteY4" fmla="*/ 0 h 528637"/>
              <a:gd name="connsiteX0" fmla="*/ 1700213 w 4024313"/>
              <a:gd name="connsiteY0" fmla="*/ 76200 h 195262"/>
              <a:gd name="connsiteX1" fmla="*/ 3790950 w 4024313"/>
              <a:gd name="connsiteY1" fmla="*/ 0 h 195262"/>
              <a:gd name="connsiteX2" fmla="*/ 4024313 w 4024313"/>
              <a:gd name="connsiteY2" fmla="*/ 195262 h 195262"/>
              <a:gd name="connsiteX3" fmla="*/ 0 w 4024313"/>
              <a:gd name="connsiteY3" fmla="*/ 195262 h 195262"/>
              <a:gd name="connsiteX4" fmla="*/ 1700213 w 4024313"/>
              <a:gd name="connsiteY4" fmla="*/ 76200 h 195262"/>
              <a:gd name="connsiteX0" fmla="*/ 0 w 4029075"/>
              <a:gd name="connsiteY0" fmla="*/ 119062 h 195262"/>
              <a:gd name="connsiteX1" fmla="*/ 3795712 w 4029075"/>
              <a:gd name="connsiteY1" fmla="*/ 0 h 195262"/>
              <a:gd name="connsiteX2" fmla="*/ 4029075 w 4029075"/>
              <a:gd name="connsiteY2" fmla="*/ 195262 h 195262"/>
              <a:gd name="connsiteX3" fmla="*/ 4762 w 4029075"/>
              <a:gd name="connsiteY3" fmla="*/ 195262 h 195262"/>
              <a:gd name="connsiteX4" fmla="*/ 0 w 4029075"/>
              <a:gd name="connsiteY4" fmla="*/ 119062 h 19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9075" h="195262">
                <a:moveTo>
                  <a:pt x="0" y="119062"/>
                </a:moveTo>
                <a:lnTo>
                  <a:pt x="3795712" y="0"/>
                </a:lnTo>
                <a:lnTo>
                  <a:pt x="4029075" y="195262"/>
                </a:lnTo>
                <a:lnTo>
                  <a:pt x="4762" y="195262"/>
                </a:lnTo>
                <a:lnTo>
                  <a:pt x="0" y="119062"/>
                </a:lnTo>
                <a:close/>
              </a:path>
            </a:pathLst>
          </a:custGeom>
          <a:solidFill>
            <a:srgbClr val="005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Isosceles Triangle 6"/>
          <p:cNvSpPr/>
          <p:nvPr userDrawn="1"/>
        </p:nvSpPr>
        <p:spPr>
          <a:xfrm>
            <a:off x="1239140" y="6255521"/>
            <a:ext cx="7909133" cy="602479"/>
          </a:xfrm>
          <a:custGeom>
            <a:avLst/>
            <a:gdLst>
              <a:gd name="connsiteX0" fmla="*/ 0 w 7904860"/>
              <a:gd name="connsiteY0" fmla="*/ 1448512 h 1448512"/>
              <a:gd name="connsiteX1" fmla="*/ 3952430 w 7904860"/>
              <a:gd name="connsiteY1" fmla="*/ 0 h 1448512"/>
              <a:gd name="connsiteX2" fmla="*/ 7904860 w 7904860"/>
              <a:gd name="connsiteY2" fmla="*/ 1448512 h 1448512"/>
              <a:gd name="connsiteX3" fmla="*/ 0 w 7904860"/>
              <a:gd name="connsiteY3" fmla="*/ 1448512 h 1448512"/>
              <a:gd name="connsiteX0" fmla="*/ 0 w 7909133"/>
              <a:gd name="connsiteY0" fmla="*/ 602479 h 602479"/>
              <a:gd name="connsiteX1" fmla="*/ 7909133 w 7909133"/>
              <a:gd name="connsiteY1" fmla="*/ 0 h 602479"/>
              <a:gd name="connsiteX2" fmla="*/ 7904860 w 7909133"/>
              <a:gd name="connsiteY2" fmla="*/ 602479 h 602479"/>
              <a:gd name="connsiteX3" fmla="*/ 0 w 7909133"/>
              <a:gd name="connsiteY3" fmla="*/ 602479 h 602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9133" h="602479">
                <a:moveTo>
                  <a:pt x="0" y="602479"/>
                </a:moveTo>
                <a:lnTo>
                  <a:pt x="7909133" y="0"/>
                </a:lnTo>
                <a:cubicBezTo>
                  <a:pt x="7907709" y="200826"/>
                  <a:pt x="7906284" y="401653"/>
                  <a:pt x="7904860" y="602479"/>
                </a:cubicBezTo>
                <a:lnTo>
                  <a:pt x="0" y="602479"/>
                </a:lnTo>
                <a:close/>
              </a:path>
            </a:pathLst>
          </a:custGeom>
          <a:solidFill>
            <a:srgbClr val="AED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224" y="6435694"/>
            <a:ext cx="1902481" cy="350707"/>
          </a:xfrm>
          <a:prstGeom prst="rect">
            <a:avLst/>
          </a:prstGeom>
        </p:spPr>
      </p:pic>
      <p:sp>
        <p:nvSpPr>
          <p:cNvPr id="12" name="Isosceles Triangle 6"/>
          <p:cNvSpPr/>
          <p:nvPr userDrawn="1"/>
        </p:nvSpPr>
        <p:spPr>
          <a:xfrm>
            <a:off x="1213503" y="6614445"/>
            <a:ext cx="5503491" cy="243555"/>
          </a:xfrm>
          <a:custGeom>
            <a:avLst/>
            <a:gdLst>
              <a:gd name="connsiteX0" fmla="*/ 0 w 7904860"/>
              <a:gd name="connsiteY0" fmla="*/ 1448512 h 1448512"/>
              <a:gd name="connsiteX1" fmla="*/ 3952430 w 7904860"/>
              <a:gd name="connsiteY1" fmla="*/ 0 h 1448512"/>
              <a:gd name="connsiteX2" fmla="*/ 7904860 w 7904860"/>
              <a:gd name="connsiteY2" fmla="*/ 1448512 h 1448512"/>
              <a:gd name="connsiteX3" fmla="*/ 0 w 7904860"/>
              <a:gd name="connsiteY3" fmla="*/ 1448512 h 1448512"/>
              <a:gd name="connsiteX0" fmla="*/ 0 w 7909133"/>
              <a:gd name="connsiteY0" fmla="*/ 602479 h 602479"/>
              <a:gd name="connsiteX1" fmla="*/ 7909133 w 7909133"/>
              <a:gd name="connsiteY1" fmla="*/ 0 h 602479"/>
              <a:gd name="connsiteX2" fmla="*/ 7904860 w 7909133"/>
              <a:gd name="connsiteY2" fmla="*/ 602479 h 602479"/>
              <a:gd name="connsiteX3" fmla="*/ 0 w 7909133"/>
              <a:gd name="connsiteY3" fmla="*/ 602479 h 602479"/>
              <a:gd name="connsiteX0" fmla="*/ 0 w 7904860"/>
              <a:gd name="connsiteY0" fmla="*/ 369116 h 369116"/>
              <a:gd name="connsiteX1" fmla="*/ 4832558 w 7904860"/>
              <a:gd name="connsiteY1" fmla="*/ 0 h 369116"/>
              <a:gd name="connsiteX2" fmla="*/ 7904860 w 7904860"/>
              <a:gd name="connsiteY2" fmla="*/ 369116 h 369116"/>
              <a:gd name="connsiteX3" fmla="*/ 0 w 7904860"/>
              <a:gd name="connsiteY3" fmla="*/ 369116 h 369116"/>
              <a:gd name="connsiteX0" fmla="*/ 0 w 7904860"/>
              <a:gd name="connsiteY0" fmla="*/ 369116 h 369116"/>
              <a:gd name="connsiteX1" fmla="*/ 4832558 w 7904860"/>
              <a:gd name="connsiteY1" fmla="*/ 0 h 369116"/>
              <a:gd name="connsiteX2" fmla="*/ 7904860 w 7904860"/>
              <a:gd name="connsiteY2" fmla="*/ 369116 h 369116"/>
              <a:gd name="connsiteX3" fmla="*/ 0 w 7904860"/>
              <a:gd name="connsiteY3" fmla="*/ 369116 h 369116"/>
              <a:gd name="connsiteX0" fmla="*/ 0 w 7904860"/>
              <a:gd name="connsiteY0" fmla="*/ 369116 h 369147"/>
              <a:gd name="connsiteX1" fmla="*/ 4832558 w 7904860"/>
              <a:gd name="connsiteY1" fmla="*/ 0 h 369147"/>
              <a:gd name="connsiteX2" fmla="*/ 7904860 w 7904860"/>
              <a:gd name="connsiteY2" fmla="*/ 369116 h 369147"/>
              <a:gd name="connsiteX3" fmla="*/ 0 w 7904860"/>
              <a:gd name="connsiteY3" fmla="*/ 369116 h 369147"/>
              <a:gd name="connsiteX0" fmla="*/ 0 w 7904860"/>
              <a:gd name="connsiteY0" fmla="*/ 309296 h 309333"/>
              <a:gd name="connsiteX1" fmla="*/ 4012162 w 7904860"/>
              <a:gd name="connsiteY1" fmla="*/ 0 h 309333"/>
              <a:gd name="connsiteX2" fmla="*/ 7904860 w 7904860"/>
              <a:gd name="connsiteY2" fmla="*/ 309296 h 309333"/>
              <a:gd name="connsiteX3" fmla="*/ 0 w 7904860"/>
              <a:gd name="connsiteY3" fmla="*/ 309296 h 309333"/>
              <a:gd name="connsiteX0" fmla="*/ 0 w 7904860"/>
              <a:gd name="connsiteY0" fmla="*/ 292204 h 292243"/>
              <a:gd name="connsiteX1" fmla="*/ 4012162 w 7904860"/>
              <a:gd name="connsiteY1" fmla="*/ 0 h 292243"/>
              <a:gd name="connsiteX2" fmla="*/ 7904860 w 7904860"/>
              <a:gd name="connsiteY2" fmla="*/ 292204 h 292243"/>
              <a:gd name="connsiteX3" fmla="*/ 0 w 7904860"/>
              <a:gd name="connsiteY3" fmla="*/ 292204 h 292243"/>
              <a:gd name="connsiteX0" fmla="*/ 0 w 7904860"/>
              <a:gd name="connsiteY0" fmla="*/ 308068 h 308068"/>
              <a:gd name="connsiteX1" fmla="*/ 4707828 w 7904860"/>
              <a:gd name="connsiteY1" fmla="*/ 0 h 308068"/>
              <a:gd name="connsiteX2" fmla="*/ 7904860 w 7904860"/>
              <a:gd name="connsiteY2" fmla="*/ 308068 h 308068"/>
              <a:gd name="connsiteX3" fmla="*/ 0 w 7904860"/>
              <a:gd name="connsiteY3" fmla="*/ 308068 h 308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4860" h="308068">
                <a:moveTo>
                  <a:pt x="0" y="308068"/>
                </a:moveTo>
                <a:lnTo>
                  <a:pt x="4707828" y="0"/>
                </a:lnTo>
                <a:lnTo>
                  <a:pt x="7904860" y="308068"/>
                </a:lnTo>
                <a:lnTo>
                  <a:pt x="0" y="308068"/>
                </a:lnTo>
                <a:close/>
              </a:path>
            </a:pathLst>
          </a:custGeom>
          <a:solidFill>
            <a:srgbClr val="CAE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289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4" userDrawn="1">
          <p15:clr>
            <a:srgbClr val="F26B43"/>
          </p15:clr>
        </p15:guide>
        <p15:guide id="4" orient="horz" pos="799" userDrawn="1">
          <p15:clr>
            <a:srgbClr val="F26B43"/>
          </p15:clr>
        </p15:guide>
        <p15:guide id="5" orient="horz" pos="1616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005B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Isosceles Triangle 6"/>
          <p:cNvSpPr/>
          <p:nvPr userDrawn="1"/>
        </p:nvSpPr>
        <p:spPr>
          <a:xfrm flipH="1">
            <a:off x="0" y="6255521"/>
            <a:ext cx="5828232" cy="602479"/>
          </a:xfrm>
          <a:custGeom>
            <a:avLst/>
            <a:gdLst>
              <a:gd name="connsiteX0" fmla="*/ 0 w 7904860"/>
              <a:gd name="connsiteY0" fmla="*/ 1448512 h 1448512"/>
              <a:gd name="connsiteX1" fmla="*/ 3952430 w 7904860"/>
              <a:gd name="connsiteY1" fmla="*/ 0 h 1448512"/>
              <a:gd name="connsiteX2" fmla="*/ 7904860 w 7904860"/>
              <a:gd name="connsiteY2" fmla="*/ 1448512 h 1448512"/>
              <a:gd name="connsiteX3" fmla="*/ 0 w 7904860"/>
              <a:gd name="connsiteY3" fmla="*/ 1448512 h 1448512"/>
              <a:gd name="connsiteX0" fmla="*/ 0 w 7909133"/>
              <a:gd name="connsiteY0" fmla="*/ 602479 h 602479"/>
              <a:gd name="connsiteX1" fmla="*/ 7909133 w 7909133"/>
              <a:gd name="connsiteY1" fmla="*/ 0 h 602479"/>
              <a:gd name="connsiteX2" fmla="*/ 7904860 w 7909133"/>
              <a:gd name="connsiteY2" fmla="*/ 602479 h 602479"/>
              <a:gd name="connsiteX3" fmla="*/ 0 w 7909133"/>
              <a:gd name="connsiteY3" fmla="*/ 602479 h 602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9133" h="602479">
                <a:moveTo>
                  <a:pt x="0" y="602479"/>
                </a:moveTo>
                <a:lnTo>
                  <a:pt x="7909133" y="0"/>
                </a:lnTo>
                <a:cubicBezTo>
                  <a:pt x="7907709" y="200826"/>
                  <a:pt x="7906284" y="401653"/>
                  <a:pt x="7904860" y="602479"/>
                </a:cubicBezTo>
                <a:lnTo>
                  <a:pt x="0" y="602479"/>
                </a:lnTo>
                <a:close/>
              </a:path>
            </a:pathLst>
          </a:custGeom>
          <a:solidFill>
            <a:srgbClr val="299D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1"/>
          <p:cNvSpPr/>
          <p:nvPr userDrawn="1"/>
        </p:nvSpPr>
        <p:spPr>
          <a:xfrm>
            <a:off x="-4762" y="6662739"/>
            <a:ext cx="4029075" cy="195262"/>
          </a:xfrm>
          <a:custGeom>
            <a:avLst/>
            <a:gdLst>
              <a:gd name="connsiteX0" fmla="*/ 0 w 4024313"/>
              <a:gd name="connsiteY0" fmla="*/ 0 h 528637"/>
              <a:gd name="connsiteX1" fmla="*/ 4024313 w 4024313"/>
              <a:gd name="connsiteY1" fmla="*/ 0 h 528637"/>
              <a:gd name="connsiteX2" fmla="*/ 4024313 w 4024313"/>
              <a:gd name="connsiteY2" fmla="*/ 528637 h 528637"/>
              <a:gd name="connsiteX3" fmla="*/ 0 w 4024313"/>
              <a:gd name="connsiteY3" fmla="*/ 528637 h 528637"/>
              <a:gd name="connsiteX4" fmla="*/ 0 w 4024313"/>
              <a:gd name="connsiteY4" fmla="*/ 0 h 528637"/>
              <a:gd name="connsiteX0" fmla="*/ 0 w 4024313"/>
              <a:gd name="connsiteY0" fmla="*/ 0 h 528637"/>
              <a:gd name="connsiteX1" fmla="*/ 3162300 w 4024313"/>
              <a:gd name="connsiteY1" fmla="*/ 481012 h 528637"/>
              <a:gd name="connsiteX2" fmla="*/ 4024313 w 4024313"/>
              <a:gd name="connsiteY2" fmla="*/ 528637 h 528637"/>
              <a:gd name="connsiteX3" fmla="*/ 0 w 4024313"/>
              <a:gd name="connsiteY3" fmla="*/ 528637 h 528637"/>
              <a:gd name="connsiteX4" fmla="*/ 0 w 4024313"/>
              <a:gd name="connsiteY4" fmla="*/ 0 h 528637"/>
              <a:gd name="connsiteX0" fmla="*/ 0 w 4024313"/>
              <a:gd name="connsiteY0" fmla="*/ 0 h 528637"/>
              <a:gd name="connsiteX1" fmla="*/ 3790950 w 4024313"/>
              <a:gd name="connsiteY1" fmla="*/ 333375 h 528637"/>
              <a:gd name="connsiteX2" fmla="*/ 4024313 w 4024313"/>
              <a:gd name="connsiteY2" fmla="*/ 528637 h 528637"/>
              <a:gd name="connsiteX3" fmla="*/ 0 w 4024313"/>
              <a:gd name="connsiteY3" fmla="*/ 528637 h 528637"/>
              <a:gd name="connsiteX4" fmla="*/ 0 w 4024313"/>
              <a:gd name="connsiteY4" fmla="*/ 0 h 528637"/>
              <a:gd name="connsiteX0" fmla="*/ 1700213 w 4024313"/>
              <a:gd name="connsiteY0" fmla="*/ 76200 h 195262"/>
              <a:gd name="connsiteX1" fmla="*/ 3790950 w 4024313"/>
              <a:gd name="connsiteY1" fmla="*/ 0 h 195262"/>
              <a:gd name="connsiteX2" fmla="*/ 4024313 w 4024313"/>
              <a:gd name="connsiteY2" fmla="*/ 195262 h 195262"/>
              <a:gd name="connsiteX3" fmla="*/ 0 w 4024313"/>
              <a:gd name="connsiteY3" fmla="*/ 195262 h 195262"/>
              <a:gd name="connsiteX4" fmla="*/ 1700213 w 4024313"/>
              <a:gd name="connsiteY4" fmla="*/ 76200 h 195262"/>
              <a:gd name="connsiteX0" fmla="*/ 0 w 4029075"/>
              <a:gd name="connsiteY0" fmla="*/ 119062 h 195262"/>
              <a:gd name="connsiteX1" fmla="*/ 3795712 w 4029075"/>
              <a:gd name="connsiteY1" fmla="*/ 0 h 195262"/>
              <a:gd name="connsiteX2" fmla="*/ 4029075 w 4029075"/>
              <a:gd name="connsiteY2" fmla="*/ 195262 h 195262"/>
              <a:gd name="connsiteX3" fmla="*/ 4762 w 4029075"/>
              <a:gd name="connsiteY3" fmla="*/ 195262 h 195262"/>
              <a:gd name="connsiteX4" fmla="*/ 0 w 4029075"/>
              <a:gd name="connsiteY4" fmla="*/ 119062 h 19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9075" h="195262">
                <a:moveTo>
                  <a:pt x="0" y="119062"/>
                </a:moveTo>
                <a:lnTo>
                  <a:pt x="3795712" y="0"/>
                </a:lnTo>
                <a:lnTo>
                  <a:pt x="4029075" y="195262"/>
                </a:lnTo>
                <a:lnTo>
                  <a:pt x="4762" y="195262"/>
                </a:lnTo>
                <a:lnTo>
                  <a:pt x="0" y="119062"/>
                </a:lnTo>
                <a:close/>
              </a:path>
            </a:pathLst>
          </a:custGeom>
          <a:solidFill>
            <a:srgbClr val="005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Isosceles Triangle 6"/>
          <p:cNvSpPr/>
          <p:nvPr userDrawn="1"/>
        </p:nvSpPr>
        <p:spPr>
          <a:xfrm>
            <a:off x="1239140" y="6255521"/>
            <a:ext cx="7909133" cy="602479"/>
          </a:xfrm>
          <a:custGeom>
            <a:avLst/>
            <a:gdLst>
              <a:gd name="connsiteX0" fmla="*/ 0 w 7904860"/>
              <a:gd name="connsiteY0" fmla="*/ 1448512 h 1448512"/>
              <a:gd name="connsiteX1" fmla="*/ 3952430 w 7904860"/>
              <a:gd name="connsiteY1" fmla="*/ 0 h 1448512"/>
              <a:gd name="connsiteX2" fmla="*/ 7904860 w 7904860"/>
              <a:gd name="connsiteY2" fmla="*/ 1448512 h 1448512"/>
              <a:gd name="connsiteX3" fmla="*/ 0 w 7904860"/>
              <a:gd name="connsiteY3" fmla="*/ 1448512 h 1448512"/>
              <a:gd name="connsiteX0" fmla="*/ 0 w 7909133"/>
              <a:gd name="connsiteY0" fmla="*/ 602479 h 602479"/>
              <a:gd name="connsiteX1" fmla="*/ 7909133 w 7909133"/>
              <a:gd name="connsiteY1" fmla="*/ 0 h 602479"/>
              <a:gd name="connsiteX2" fmla="*/ 7904860 w 7909133"/>
              <a:gd name="connsiteY2" fmla="*/ 602479 h 602479"/>
              <a:gd name="connsiteX3" fmla="*/ 0 w 7909133"/>
              <a:gd name="connsiteY3" fmla="*/ 602479 h 602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9133" h="602479">
                <a:moveTo>
                  <a:pt x="0" y="602479"/>
                </a:moveTo>
                <a:lnTo>
                  <a:pt x="7909133" y="0"/>
                </a:lnTo>
                <a:cubicBezTo>
                  <a:pt x="7907709" y="200826"/>
                  <a:pt x="7906284" y="401653"/>
                  <a:pt x="7904860" y="602479"/>
                </a:cubicBezTo>
                <a:lnTo>
                  <a:pt x="0" y="602479"/>
                </a:lnTo>
                <a:close/>
              </a:path>
            </a:pathLst>
          </a:custGeom>
          <a:solidFill>
            <a:srgbClr val="AED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372" y="6451945"/>
            <a:ext cx="1969334" cy="363031"/>
          </a:xfrm>
          <a:prstGeom prst="rect">
            <a:avLst/>
          </a:prstGeom>
        </p:spPr>
      </p:pic>
      <p:sp>
        <p:nvSpPr>
          <p:cNvPr id="12" name="Isosceles Triangle 6"/>
          <p:cNvSpPr/>
          <p:nvPr userDrawn="1"/>
        </p:nvSpPr>
        <p:spPr>
          <a:xfrm>
            <a:off x="1213503" y="6614445"/>
            <a:ext cx="5503491" cy="243555"/>
          </a:xfrm>
          <a:custGeom>
            <a:avLst/>
            <a:gdLst>
              <a:gd name="connsiteX0" fmla="*/ 0 w 7904860"/>
              <a:gd name="connsiteY0" fmla="*/ 1448512 h 1448512"/>
              <a:gd name="connsiteX1" fmla="*/ 3952430 w 7904860"/>
              <a:gd name="connsiteY1" fmla="*/ 0 h 1448512"/>
              <a:gd name="connsiteX2" fmla="*/ 7904860 w 7904860"/>
              <a:gd name="connsiteY2" fmla="*/ 1448512 h 1448512"/>
              <a:gd name="connsiteX3" fmla="*/ 0 w 7904860"/>
              <a:gd name="connsiteY3" fmla="*/ 1448512 h 1448512"/>
              <a:gd name="connsiteX0" fmla="*/ 0 w 7909133"/>
              <a:gd name="connsiteY0" fmla="*/ 602479 h 602479"/>
              <a:gd name="connsiteX1" fmla="*/ 7909133 w 7909133"/>
              <a:gd name="connsiteY1" fmla="*/ 0 h 602479"/>
              <a:gd name="connsiteX2" fmla="*/ 7904860 w 7909133"/>
              <a:gd name="connsiteY2" fmla="*/ 602479 h 602479"/>
              <a:gd name="connsiteX3" fmla="*/ 0 w 7909133"/>
              <a:gd name="connsiteY3" fmla="*/ 602479 h 602479"/>
              <a:gd name="connsiteX0" fmla="*/ 0 w 7904860"/>
              <a:gd name="connsiteY0" fmla="*/ 369116 h 369116"/>
              <a:gd name="connsiteX1" fmla="*/ 4832558 w 7904860"/>
              <a:gd name="connsiteY1" fmla="*/ 0 h 369116"/>
              <a:gd name="connsiteX2" fmla="*/ 7904860 w 7904860"/>
              <a:gd name="connsiteY2" fmla="*/ 369116 h 369116"/>
              <a:gd name="connsiteX3" fmla="*/ 0 w 7904860"/>
              <a:gd name="connsiteY3" fmla="*/ 369116 h 369116"/>
              <a:gd name="connsiteX0" fmla="*/ 0 w 7904860"/>
              <a:gd name="connsiteY0" fmla="*/ 369116 h 369116"/>
              <a:gd name="connsiteX1" fmla="*/ 4832558 w 7904860"/>
              <a:gd name="connsiteY1" fmla="*/ 0 h 369116"/>
              <a:gd name="connsiteX2" fmla="*/ 7904860 w 7904860"/>
              <a:gd name="connsiteY2" fmla="*/ 369116 h 369116"/>
              <a:gd name="connsiteX3" fmla="*/ 0 w 7904860"/>
              <a:gd name="connsiteY3" fmla="*/ 369116 h 369116"/>
              <a:gd name="connsiteX0" fmla="*/ 0 w 7904860"/>
              <a:gd name="connsiteY0" fmla="*/ 369116 h 369147"/>
              <a:gd name="connsiteX1" fmla="*/ 4832558 w 7904860"/>
              <a:gd name="connsiteY1" fmla="*/ 0 h 369147"/>
              <a:gd name="connsiteX2" fmla="*/ 7904860 w 7904860"/>
              <a:gd name="connsiteY2" fmla="*/ 369116 h 369147"/>
              <a:gd name="connsiteX3" fmla="*/ 0 w 7904860"/>
              <a:gd name="connsiteY3" fmla="*/ 369116 h 369147"/>
              <a:gd name="connsiteX0" fmla="*/ 0 w 7904860"/>
              <a:gd name="connsiteY0" fmla="*/ 309296 h 309333"/>
              <a:gd name="connsiteX1" fmla="*/ 4012162 w 7904860"/>
              <a:gd name="connsiteY1" fmla="*/ 0 h 309333"/>
              <a:gd name="connsiteX2" fmla="*/ 7904860 w 7904860"/>
              <a:gd name="connsiteY2" fmla="*/ 309296 h 309333"/>
              <a:gd name="connsiteX3" fmla="*/ 0 w 7904860"/>
              <a:gd name="connsiteY3" fmla="*/ 309296 h 309333"/>
              <a:gd name="connsiteX0" fmla="*/ 0 w 7904860"/>
              <a:gd name="connsiteY0" fmla="*/ 292204 h 292243"/>
              <a:gd name="connsiteX1" fmla="*/ 4012162 w 7904860"/>
              <a:gd name="connsiteY1" fmla="*/ 0 h 292243"/>
              <a:gd name="connsiteX2" fmla="*/ 7904860 w 7904860"/>
              <a:gd name="connsiteY2" fmla="*/ 292204 h 292243"/>
              <a:gd name="connsiteX3" fmla="*/ 0 w 7904860"/>
              <a:gd name="connsiteY3" fmla="*/ 292204 h 292243"/>
              <a:gd name="connsiteX0" fmla="*/ 0 w 7904860"/>
              <a:gd name="connsiteY0" fmla="*/ 308068 h 308068"/>
              <a:gd name="connsiteX1" fmla="*/ 4707828 w 7904860"/>
              <a:gd name="connsiteY1" fmla="*/ 0 h 308068"/>
              <a:gd name="connsiteX2" fmla="*/ 7904860 w 7904860"/>
              <a:gd name="connsiteY2" fmla="*/ 308068 h 308068"/>
              <a:gd name="connsiteX3" fmla="*/ 0 w 7904860"/>
              <a:gd name="connsiteY3" fmla="*/ 308068 h 308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4860" h="308068">
                <a:moveTo>
                  <a:pt x="0" y="308068"/>
                </a:moveTo>
                <a:lnTo>
                  <a:pt x="4707828" y="0"/>
                </a:lnTo>
                <a:lnTo>
                  <a:pt x="7904860" y="308068"/>
                </a:lnTo>
                <a:lnTo>
                  <a:pt x="0" y="308068"/>
                </a:lnTo>
                <a:close/>
              </a:path>
            </a:pathLst>
          </a:custGeom>
          <a:solidFill>
            <a:srgbClr val="CAE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175">
            <a:solidFill>
              <a:srgbClr val="005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56965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544">
          <p15:clr>
            <a:srgbClr val="F26B43"/>
          </p15:clr>
        </p15:guide>
        <p15:guide id="4" orient="horz" pos="799" userDrawn="1">
          <p15:clr>
            <a:srgbClr val="F26B43"/>
          </p15:clr>
        </p15:guide>
        <p15:guide id="5" orient="horz" pos="1616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79" y="523373"/>
            <a:ext cx="4466326" cy="786325"/>
          </a:xfrm>
          <a:prstGeom prst="rect">
            <a:avLst/>
          </a:prstGeom>
        </p:spPr>
      </p:pic>
      <p:sp>
        <p:nvSpPr>
          <p:cNvPr id="12" name="Isosceles Triangle 6"/>
          <p:cNvSpPr/>
          <p:nvPr userDrawn="1"/>
        </p:nvSpPr>
        <p:spPr>
          <a:xfrm rot="5400000" flipV="1">
            <a:off x="3601451" y="1315449"/>
            <a:ext cx="1941099" cy="9144000"/>
          </a:xfrm>
          <a:custGeom>
            <a:avLst/>
            <a:gdLst>
              <a:gd name="connsiteX0" fmla="*/ 0 w 7904860"/>
              <a:gd name="connsiteY0" fmla="*/ 1448512 h 1448512"/>
              <a:gd name="connsiteX1" fmla="*/ 3952430 w 7904860"/>
              <a:gd name="connsiteY1" fmla="*/ 0 h 1448512"/>
              <a:gd name="connsiteX2" fmla="*/ 7904860 w 7904860"/>
              <a:gd name="connsiteY2" fmla="*/ 1448512 h 1448512"/>
              <a:gd name="connsiteX3" fmla="*/ 0 w 7904860"/>
              <a:gd name="connsiteY3" fmla="*/ 1448512 h 1448512"/>
              <a:gd name="connsiteX0" fmla="*/ 0 w 7909133"/>
              <a:gd name="connsiteY0" fmla="*/ 602479 h 602479"/>
              <a:gd name="connsiteX1" fmla="*/ 7909133 w 7909133"/>
              <a:gd name="connsiteY1" fmla="*/ 0 h 602479"/>
              <a:gd name="connsiteX2" fmla="*/ 7904860 w 7909133"/>
              <a:gd name="connsiteY2" fmla="*/ 602479 h 602479"/>
              <a:gd name="connsiteX3" fmla="*/ 0 w 7909133"/>
              <a:gd name="connsiteY3" fmla="*/ 602479 h 602479"/>
              <a:gd name="connsiteX0" fmla="*/ 0 w 7928238"/>
              <a:gd name="connsiteY0" fmla="*/ 602479 h 602479"/>
              <a:gd name="connsiteX1" fmla="*/ 7928238 w 7928238"/>
              <a:gd name="connsiteY1" fmla="*/ 0 h 602479"/>
              <a:gd name="connsiteX2" fmla="*/ 7904860 w 7928238"/>
              <a:gd name="connsiteY2" fmla="*/ 602479 h 602479"/>
              <a:gd name="connsiteX3" fmla="*/ 0 w 7928238"/>
              <a:gd name="connsiteY3" fmla="*/ 602479 h 602479"/>
              <a:gd name="connsiteX0" fmla="*/ 0 w 7909133"/>
              <a:gd name="connsiteY0" fmla="*/ 587986 h 587986"/>
              <a:gd name="connsiteX1" fmla="*/ 7909133 w 7909133"/>
              <a:gd name="connsiteY1" fmla="*/ 0 h 587986"/>
              <a:gd name="connsiteX2" fmla="*/ 7904860 w 7909133"/>
              <a:gd name="connsiteY2" fmla="*/ 587986 h 587986"/>
              <a:gd name="connsiteX3" fmla="*/ 0 w 7909133"/>
              <a:gd name="connsiteY3" fmla="*/ 587986 h 587986"/>
              <a:gd name="connsiteX0" fmla="*/ 0 w 7928238"/>
              <a:gd name="connsiteY0" fmla="*/ 594197 h 594197"/>
              <a:gd name="connsiteX1" fmla="*/ 7928238 w 7928238"/>
              <a:gd name="connsiteY1" fmla="*/ 0 h 594197"/>
              <a:gd name="connsiteX2" fmla="*/ 7904860 w 7928238"/>
              <a:gd name="connsiteY2" fmla="*/ 594197 h 594197"/>
              <a:gd name="connsiteX3" fmla="*/ 0 w 7928238"/>
              <a:gd name="connsiteY3" fmla="*/ 594197 h 594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8238" h="594197">
                <a:moveTo>
                  <a:pt x="0" y="594197"/>
                </a:moveTo>
                <a:lnTo>
                  <a:pt x="7928238" y="0"/>
                </a:lnTo>
                <a:cubicBezTo>
                  <a:pt x="7926814" y="200826"/>
                  <a:pt x="7906284" y="393371"/>
                  <a:pt x="7904860" y="594197"/>
                </a:cubicBezTo>
                <a:lnTo>
                  <a:pt x="0" y="594197"/>
                </a:lnTo>
                <a:close/>
              </a:path>
            </a:pathLst>
          </a:custGeom>
          <a:solidFill>
            <a:srgbClr val="CAE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Isosceles Triangle 6"/>
          <p:cNvSpPr/>
          <p:nvPr userDrawn="1"/>
        </p:nvSpPr>
        <p:spPr>
          <a:xfrm rot="5400000" flipV="1">
            <a:off x="5751288" y="3478168"/>
            <a:ext cx="1936418" cy="4807743"/>
          </a:xfrm>
          <a:custGeom>
            <a:avLst/>
            <a:gdLst>
              <a:gd name="connsiteX0" fmla="*/ 0 w 7904860"/>
              <a:gd name="connsiteY0" fmla="*/ 1448512 h 1448512"/>
              <a:gd name="connsiteX1" fmla="*/ 3952430 w 7904860"/>
              <a:gd name="connsiteY1" fmla="*/ 0 h 1448512"/>
              <a:gd name="connsiteX2" fmla="*/ 7904860 w 7904860"/>
              <a:gd name="connsiteY2" fmla="*/ 1448512 h 1448512"/>
              <a:gd name="connsiteX3" fmla="*/ 0 w 7904860"/>
              <a:gd name="connsiteY3" fmla="*/ 1448512 h 1448512"/>
              <a:gd name="connsiteX0" fmla="*/ 0 w 7909133"/>
              <a:gd name="connsiteY0" fmla="*/ 602479 h 602479"/>
              <a:gd name="connsiteX1" fmla="*/ 7909133 w 7909133"/>
              <a:gd name="connsiteY1" fmla="*/ 0 h 602479"/>
              <a:gd name="connsiteX2" fmla="*/ 7904860 w 7909133"/>
              <a:gd name="connsiteY2" fmla="*/ 602479 h 602479"/>
              <a:gd name="connsiteX3" fmla="*/ 0 w 7909133"/>
              <a:gd name="connsiteY3" fmla="*/ 602479 h 602479"/>
              <a:gd name="connsiteX0" fmla="*/ 0 w 7904860"/>
              <a:gd name="connsiteY0" fmla="*/ 311921 h 311921"/>
              <a:gd name="connsiteX1" fmla="*/ 4174909 w 7904860"/>
              <a:gd name="connsiteY1" fmla="*/ 0 h 311921"/>
              <a:gd name="connsiteX2" fmla="*/ 7904860 w 7904860"/>
              <a:gd name="connsiteY2" fmla="*/ 311921 h 311921"/>
              <a:gd name="connsiteX3" fmla="*/ 0 w 7904860"/>
              <a:gd name="connsiteY3" fmla="*/ 311921 h 311921"/>
              <a:gd name="connsiteX0" fmla="*/ 0 w 7904860"/>
              <a:gd name="connsiteY0" fmla="*/ 312035 h 312035"/>
              <a:gd name="connsiteX1" fmla="*/ 4174909 w 7904860"/>
              <a:gd name="connsiteY1" fmla="*/ 114 h 312035"/>
              <a:gd name="connsiteX2" fmla="*/ 7904860 w 7904860"/>
              <a:gd name="connsiteY2" fmla="*/ 312035 h 312035"/>
              <a:gd name="connsiteX3" fmla="*/ 0 w 7904860"/>
              <a:gd name="connsiteY3" fmla="*/ 312035 h 312035"/>
              <a:gd name="connsiteX0" fmla="*/ 0 w 7904860"/>
              <a:gd name="connsiteY0" fmla="*/ 311963 h 312328"/>
              <a:gd name="connsiteX1" fmla="*/ 4174909 w 7904860"/>
              <a:gd name="connsiteY1" fmla="*/ 42 h 312328"/>
              <a:gd name="connsiteX2" fmla="*/ 7904860 w 7904860"/>
              <a:gd name="connsiteY2" fmla="*/ 311963 h 312328"/>
              <a:gd name="connsiteX3" fmla="*/ 0 w 7904860"/>
              <a:gd name="connsiteY3" fmla="*/ 311963 h 31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4860" h="312328">
                <a:moveTo>
                  <a:pt x="0" y="311963"/>
                </a:moveTo>
                <a:lnTo>
                  <a:pt x="4174909" y="42"/>
                </a:lnTo>
                <a:cubicBezTo>
                  <a:pt x="4173485" y="-4231"/>
                  <a:pt x="7906285" y="324782"/>
                  <a:pt x="7904860" y="311963"/>
                </a:cubicBezTo>
                <a:lnTo>
                  <a:pt x="0" y="311963"/>
                </a:lnTo>
                <a:close/>
              </a:path>
            </a:pathLst>
          </a:custGeom>
          <a:solidFill>
            <a:srgbClr val="AED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15" name="Group 14"/>
          <p:cNvGrpSpPr/>
          <p:nvPr userDrawn="1"/>
        </p:nvGrpSpPr>
        <p:grpSpPr>
          <a:xfrm rot="16200000" flipH="1">
            <a:off x="4287853" y="2001856"/>
            <a:ext cx="6858001" cy="2854292"/>
            <a:chOff x="-2" y="4255807"/>
            <a:chExt cx="4990746" cy="2602230"/>
          </a:xfrm>
        </p:grpSpPr>
        <p:sp>
          <p:nvSpPr>
            <p:cNvPr id="16" name="Isosceles Triangle 6"/>
            <p:cNvSpPr/>
            <p:nvPr userDrawn="1"/>
          </p:nvSpPr>
          <p:spPr>
            <a:xfrm flipH="1">
              <a:off x="-2" y="4255807"/>
              <a:ext cx="4988051" cy="2602061"/>
            </a:xfrm>
            <a:custGeom>
              <a:avLst/>
              <a:gdLst>
                <a:gd name="connsiteX0" fmla="*/ 0 w 7904860"/>
                <a:gd name="connsiteY0" fmla="*/ 1448512 h 1448512"/>
                <a:gd name="connsiteX1" fmla="*/ 3952430 w 7904860"/>
                <a:gd name="connsiteY1" fmla="*/ 0 h 1448512"/>
                <a:gd name="connsiteX2" fmla="*/ 7904860 w 7904860"/>
                <a:gd name="connsiteY2" fmla="*/ 1448512 h 1448512"/>
                <a:gd name="connsiteX3" fmla="*/ 0 w 7904860"/>
                <a:gd name="connsiteY3" fmla="*/ 1448512 h 1448512"/>
                <a:gd name="connsiteX0" fmla="*/ 0 w 7909133"/>
                <a:gd name="connsiteY0" fmla="*/ 602479 h 602479"/>
                <a:gd name="connsiteX1" fmla="*/ 7909133 w 7909133"/>
                <a:gd name="connsiteY1" fmla="*/ 0 h 602479"/>
                <a:gd name="connsiteX2" fmla="*/ 7904860 w 7909133"/>
                <a:gd name="connsiteY2" fmla="*/ 602479 h 602479"/>
                <a:gd name="connsiteX3" fmla="*/ 0 w 7909133"/>
                <a:gd name="connsiteY3" fmla="*/ 602479 h 60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09133" h="602479">
                  <a:moveTo>
                    <a:pt x="0" y="602479"/>
                  </a:moveTo>
                  <a:lnTo>
                    <a:pt x="7909133" y="0"/>
                  </a:lnTo>
                  <a:cubicBezTo>
                    <a:pt x="7907709" y="200826"/>
                    <a:pt x="7906284" y="401653"/>
                    <a:pt x="7904860" y="602479"/>
                  </a:cubicBezTo>
                  <a:lnTo>
                    <a:pt x="0" y="602479"/>
                  </a:lnTo>
                  <a:close/>
                </a:path>
              </a:pathLst>
            </a:custGeom>
            <a:solidFill>
              <a:srgbClr val="299D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7" name="Isosceles Triangle 6"/>
            <p:cNvSpPr/>
            <p:nvPr userDrawn="1"/>
          </p:nvSpPr>
          <p:spPr>
            <a:xfrm flipH="1">
              <a:off x="5387" y="5561682"/>
              <a:ext cx="4985357" cy="1296355"/>
            </a:xfrm>
            <a:custGeom>
              <a:avLst/>
              <a:gdLst>
                <a:gd name="connsiteX0" fmla="*/ 0 w 7904860"/>
                <a:gd name="connsiteY0" fmla="*/ 1448512 h 1448512"/>
                <a:gd name="connsiteX1" fmla="*/ 3952430 w 7904860"/>
                <a:gd name="connsiteY1" fmla="*/ 0 h 1448512"/>
                <a:gd name="connsiteX2" fmla="*/ 7904860 w 7904860"/>
                <a:gd name="connsiteY2" fmla="*/ 1448512 h 1448512"/>
                <a:gd name="connsiteX3" fmla="*/ 0 w 7904860"/>
                <a:gd name="connsiteY3" fmla="*/ 1448512 h 1448512"/>
                <a:gd name="connsiteX0" fmla="*/ 0 w 7909133"/>
                <a:gd name="connsiteY0" fmla="*/ 602479 h 602479"/>
                <a:gd name="connsiteX1" fmla="*/ 7909133 w 7909133"/>
                <a:gd name="connsiteY1" fmla="*/ 0 h 602479"/>
                <a:gd name="connsiteX2" fmla="*/ 7904860 w 7909133"/>
                <a:gd name="connsiteY2" fmla="*/ 602479 h 602479"/>
                <a:gd name="connsiteX3" fmla="*/ 0 w 7909133"/>
                <a:gd name="connsiteY3" fmla="*/ 602479 h 602479"/>
                <a:gd name="connsiteX0" fmla="*/ 0 w 7904860"/>
                <a:gd name="connsiteY0" fmla="*/ 369116 h 369116"/>
                <a:gd name="connsiteX1" fmla="*/ 4832558 w 7904860"/>
                <a:gd name="connsiteY1" fmla="*/ 0 h 369116"/>
                <a:gd name="connsiteX2" fmla="*/ 7904860 w 7904860"/>
                <a:gd name="connsiteY2" fmla="*/ 369116 h 369116"/>
                <a:gd name="connsiteX3" fmla="*/ 0 w 7904860"/>
                <a:gd name="connsiteY3" fmla="*/ 369116 h 369116"/>
                <a:gd name="connsiteX0" fmla="*/ 0 w 7904860"/>
                <a:gd name="connsiteY0" fmla="*/ 369116 h 369116"/>
                <a:gd name="connsiteX1" fmla="*/ 4832558 w 7904860"/>
                <a:gd name="connsiteY1" fmla="*/ 0 h 369116"/>
                <a:gd name="connsiteX2" fmla="*/ 7904860 w 7904860"/>
                <a:gd name="connsiteY2" fmla="*/ 369116 h 369116"/>
                <a:gd name="connsiteX3" fmla="*/ 0 w 7904860"/>
                <a:gd name="connsiteY3" fmla="*/ 369116 h 369116"/>
                <a:gd name="connsiteX0" fmla="*/ 0 w 7904860"/>
                <a:gd name="connsiteY0" fmla="*/ 369116 h 369147"/>
                <a:gd name="connsiteX1" fmla="*/ 4832558 w 7904860"/>
                <a:gd name="connsiteY1" fmla="*/ 0 h 369147"/>
                <a:gd name="connsiteX2" fmla="*/ 7904860 w 7904860"/>
                <a:gd name="connsiteY2" fmla="*/ 369116 h 369147"/>
                <a:gd name="connsiteX3" fmla="*/ 0 w 7904860"/>
                <a:gd name="connsiteY3" fmla="*/ 369116 h 369147"/>
                <a:gd name="connsiteX0" fmla="*/ 0 w 7904860"/>
                <a:gd name="connsiteY0" fmla="*/ 309296 h 309333"/>
                <a:gd name="connsiteX1" fmla="*/ 4012162 w 7904860"/>
                <a:gd name="connsiteY1" fmla="*/ 0 h 309333"/>
                <a:gd name="connsiteX2" fmla="*/ 7904860 w 7904860"/>
                <a:gd name="connsiteY2" fmla="*/ 309296 h 309333"/>
                <a:gd name="connsiteX3" fmla="*/ 0 w 7904860"/>
                <a:gd name="connsiteY3" fmla="*/ 309296 h 309333"/>
                <a:gd name="connsiteX0" fmla="*/ 0 w 7904860"/>
                <a:gd name="connsiteY0" fmla="*/ 292204 h 292243"/>
                <a:gd name="connsiteX1" fmla="*/ 4012162 w 7904860"/>
                <a:gd name="connsiteY1" fmla="*/ 0 h 292243"/>
                <a:gd name="connsiteX2" fmla="*/ 7904860 w 7904860"/>
                <a:gd name="connsiteY2" fmla="*/ 292204 h 292243"/>
                <a:gd name="connsiteX3" fmla="*/ 0 w 7904860"/>
                <a:gd name="connsiteY3" fmla="*/ 292204 h 292243"/>
                <a:gd name="connsiteX0" fmla="*/ 0 w 7904860"/>
                <a:gd name="connsiteY0" fmla="*/ 300119 h 300157"/>
                <a:gd name="connsiteX1" fmla="*/ 3942747 w 7904860"/>
                <a:gd name="connsiteY1" fmla="*/ 0 h 300157"/>
                <a:gd name="connsiteX2" fmla="*/ 7904860 w 7904860"/>
                <a:gd name="connsiteY2" fmla="*/ 300119 h 300157"/>
                <a:gd name="connsiteX3" fmla="*/ 0 w 7904860"/>
                <a:gd name="connsiteY3" fmla="*/ 300119 h 30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04860" h="300157">
                  <a:moveTo>
                    <a:pt x="0" y="300119"/>
                  </a:moveTo>
                  <a:lnTo>
                    <a:pt x="3942747" y="0"/>
                  </a:lnTo>
                  <a:cubicBezTo>
                    <a:pt x="3950848" y="801"/>
                    <a:pt x="7906284" y="304081"/>
                    <a:pt x="7904860" y="300119"/>
                  </a:cubicBezTo>
                  <a:lnTo>
                    <a:pt x="0" y="300119"/>
                  </a:lnTo>
                  <a:close/>
                </a:path>
              </a:pathLst>
            </a:custGeom>
            <a:solidFill>
              <a:srgbClr val="005B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175">
            <a:solidFill>
              <a:srgbClr val="005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55977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884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 flipH="1" flipV="1">
            <a:off x="0" y="4375450"/>
            <a:ext cx="9144000" cy="2482548"/>
            <a:chOff x="-1" y="-8546"/>
            <a:chExt cx="9164682" cy="2159127"/>
          </a:xfrm>
        </p:grpSpPr>
        <p:sp>
          <p:nvSpPr>
            <p:cNvPr id="7" name="Isosceles Triangle 6"/>
            <p:cNvSpPr/>
            <p:nvPr userDrawn="1"/>
          </p:nvSpPr>
          <p:spPr>
            <a:xfrm rot="16200000">
              <a:off x="3511899" y="-3520446"/>
              <a:ext cx="2140882" cy="9164682"/>
            </a:xfrm>
            <a:custGeom>
              <a:avLst/>
              <a:gdLst>
                <a:gd name="connsiteX0" fmla="*/ 0 w 7904860"/>
                <a:gd name="connsiteY0" fmla="*/ 1448512 h 1448512"/>
                <a:gd name="connsiteX1" fmla="*/ 3952430 w 7904860"/>
                <a:gd name="connsiteY1" fmla="*/ 0 h 1448512"/>
                <a:gd name="connsiteX2" fmla="*/ 7904860 w 7904860"/>
                <a:gd name="connsiteY2" fmla="*/ 1448512 h 1448512"/>
                <a:gd name="connsiteX3" fmla="*/ 0 w 7904860"/>
                <a:gd name="connsiteY3" fmla="*/ 1448512 h 1448512"/>
                <a:gd name="connsiteX0" fmla="*/ 0 w 7909133"/>
                <a:gd name="connsiteY0" fmla="*/ 602479 h 602479"/>
                <a:gd name="connsiteX1" fmla="*/ 7909133 w 7909133"/>
                <a:gd name="connsiteY1" fmla="*/ 0 h 602479"/>
                <a:gd name="connsiteX2" fmla="*/ 7904860 w 7909133"/>
                <a:gd name="connsiteY2" fmla="*/ 602479 h 602479"/>
                <a:gd name="connsiteX3" fmla="*/ 0 w 7909133"/>
                <a:gd name="connsiteY3" fmla="*/ 602479 h 602479"/>
                <a:gd name="connsiteX0" fmla="*/ 0 w 7928238"/>
                <a:gd name="connsiteY0" fmla="*/ 602479 h 602479"/>
                <a:gd name="connsiteX1" fmla="*/ 7928238 w 7928238"/>
                <a:gd name="connsiteY1" fmla="*/ 0 h 602479"/>
                <a:gd name="connsiteX2" fmla="*/ 7904860 w 7928238"/>
                <a:gd name="connsiteY2" fmla="*/ 602479 h 602479"/>
                <a:gd name="connsiteX3" fmla="*/ 0 w 7928238"/>
                <a:gd name="connsiteY3" fmla="*/ 602479 h 602479"/>
                <a:gd name="connsiteX0" fmla="*/ 0 w 7909133"/>
                <a:gd name="connsiteY0" fmla="*/ 587986 h 587986"/>
                <a:gd name="connsiteX1" fmla="*/ 7909133 w 7909133"/>
                <a:gd name="connsiteY1" fmla="*/ 0 h 587986"/>
                <a:gd name="connsiteX2" fmla="*/ 7904860 w 7909133"/>
                <a:gd name="connsiteY2" fmla="*/ 587986 h 587986"/>
                <a:gd name="connsiteX3" fmla="*/ 0 w 7909133"/>
                <a:gd name="connsiteY3" fmla="*/ 587986 h 587986"/>
                <a:gd name="connsiteX0" fmla="*/ 0 w 7928238"/>
                <a:gd name="connsiteY0" fmla="*/ 594197 h 594197"/>
                <a:gd name="connsiteX1" fmla="*/ 7928238 w 7928238"/>
                <a:gd name="connsiteY1" fmla="*/ 0 h 594197"/>
                <a:gd name="connsiteX2" fmla="*/ 7904860 w 7928238"/>
                <a:gd name="connsiteY2" fmla="*/ 594197 h 594197"/>
                <a:gd name="connsiteX3" fmla="*/ 0 w 7928238"/>
                <a:gd name="connsiteY3" fmla="*/ 594197 h 594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28238" h="594197">
                  <a:moveTo>
                    <a:pt x="0" y="594197"/>
                  </a:moveTo>
                  <a:lnTo>
                    <a:pt x="7928238" y="0"/>
                  </a:lnTo>
                  <a:cubicBezTo>
                    <a:pt x="7926814" y="200826"/>
                    <a:pt x="7906284" y="393371"/>
                    <a:pt x="7904860" y="594197"/>
                  </a:cubicBezTo>
                  <a:lnTo>
                    <a:pt x="0" y="594197"/>
                  </a:lnTo>
                  <a:close/>
                </a:path>
              </a:pathLst>
            </a:custGeom>
            <a:solidFill>
              <a:srgbClr val="CAE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8" name="Isosceles Triangle 6"/>
            <p:cNvSpPr/>
            <p:nvPr userDrawn="1"/>
          </p:nvSpPr>
          <p:spPr>
            <a:xfrm rot="16200000">
              <a:off x="5685100" y="-1308323"/>
              <a:ext cx="2150582" cy="4767226"/>
            </a:xfrm>
            <a:custGeom>
              <a:avLst/>
              <a:gdLst>
                <a:gd name="connsiteX0" fmla="*/ 0 w 7904860"/>
                <a:gd name="connsiteY0" fmla="*/ 1448512 h 1448512"/>
                <a:gd name="connsiteX1" fmla="*/ 3952430 w 7904860"/>
                <a:gd name="connsiteY1" fmla="*/ 0 h 1448512"/>
                <a:gd name="connsiteX2" fmla="*/ 7904860 w 7904860"/>
                <a:gd name="connsiteY2" fmla="*/ 1448512 h 1448512"/>
                <a:gd name="connsiteX3" fmla="*/ 0 w 7904860"/>
                <a:gd name="connsiteY3" fmla="*/ 1448512 h 1448512"/>
                <a:gd name="connsiteX0" fmla="*/ 0 w 7909133"/>
                <a:gd name="connsiteY0" fmla="*/ 602479 h 602479"/>
                <a:gd name="connsiteX1" fmla="*/ 7909133 w 7909133"/>
                <a:gd name="connsiteY1" fmla="*/ 0 h 602479"/>
                <a:gd name="connsiteX2" fmla="*/ 7904860 w 7909133"/>
                <a:gd name="connsiteY2" fmla="*/ 602479 h 602479"/>
                <a:gd name="connsiteX3" fmla="*/ 0 w 7909133"/>
                <a:gd name="connsiteY3" fmla="*/ 602479 h 602479"/>
                <a:gd name="connsiteX0" fmla="*/ 0 w 7904860"/>
                <a:gd name="connsiteY0" fmla="*/ 311921 h 311921"/>
                <a:gd name="connsiteX1" fmla="*/ 4174909 w 7904860"/>
                <a:gd name="connsiteY1" fmla="*/ 0 h 311921"/>
                <a:gd name="connsiteX2" fmla="*/ 7904860 w 7904860"/>
                <a:gd name="connsiteY2" fmla="*/ 311921 h 311921"/>
                <a:gd name="connsiteX3" fmla="*/ 0 w 7904860"/>
                <a:gd name="connsiteY3" fmla="*/ 311921 h 311921"/>
                <a:gd name="connsiteX0" fmla="*/ 0 w 7904860"/>
                <a:gd name="connsiteY0" fmla="*/ 312035 h 312035"/>
                <a:gd name="connsiteX1" fmla="*/ 4174909 w 7904860"/>
                <a:gd name="connsiteY1" fmla="*/ 114 h 312035"/>
                <a:gd name="connsiteX2" fmla="*/ 7904860 w 7904860"/>
                <a:gd name="connsiteY2" fmla="*/ 312035 h 312035"/>
                <a:gd name="connsiteX3" fmla="*/ 0 w 7904860"/>
                <a:gd name="connsiteY3" fmla="*/ 312035 h 312035"/>
                <a:gd name="connsiteX0" fmla="*/ 0 w 7904860"/>
                <a:gd name="connsiteY0" fmla="*/ 311963 h 312328"/>
                <a:gd name="connsiteX1" fmla="*/ 4174909 w 7904860"/>
                <a:gd name="connsiteY1" fmla="*/ 42 h 312328"/>
                <a:gd name="connsiteX2" fmla="*/ 7904860 w 7904860"/>
                <a:gd name="connsiteY2" fmla="*/ 311963 h 312328"/>
                <a:gd name="connsiteX3" fmla="*/ 0 w 7904860"/>
                <a:gd name="connsiteY3" fmla="*/ 311963 h 31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04860" h="312328">
                  <a:moveTo>
                    <a:pt x="0" y="311963"/>
                  </a:moveTo>
                  <a:lnTo>
                    <a:pt x="4174909" y="42"/>
                  </a:lnTo>
                  <a:cubicBezTo>
                    <a:pt x="4173485" y="-4231"/>
                    <a:pt x="7906285" y="324782"/>
                    <a:pt x="7904860" y="311963"/>
                  </a:cubicBezTo>
                  <a:lnTo>
                    <a:pt x="0" y="311963"/>
                  </a:lnTo>
                  <a:close/>
                </a:path>
              </a:pathLst>
            </a:custGeom>
            <a:solidFill>
              <a:srgbClr val="AED2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grpSp>
        <p:nvGrpSpPr>
          <p:cNvPr id="14" name="Group 13"/>
          <p:cNvGrpSpPr/>
          <p:nvPr userDrawn="1"/>
        </p:nvGrpSpPr>
        <p:grpSpPr>
          <a:xfrm rot="5400000">
            <a:off x="-2018946" y="2018944"/>
            <a:ext cx="6858001" cy="2820113"/>
            <a:chOff x="-2" y="4255807"/>
            <a:chExt cx="4990746" cy="2602230"/>
          </a:xfrm>
        </p:grpSpPr>
        <p:sp>
          <p:nvSpPr>
            <p:cNvPr id="9" name="Isosceles Triangle 6"/>
            <p:cNvSpPr/>
            <p:nvPr userDrawn="1"/>
          </p:nvSpPr>
          <p:spPr>
            <a:xfrm flipH="1">
              <a:off x="-2" y="4255807"/>
              <a:ext cx="4988051" cy="2602061"/>
            </a:xfrm>
            <a:custGeom>
              <a:avLst/>
              <a:gdLst>
                <a:gd name="connsiteX0" fmla="*/ 0 w 7904860"/>
                <a:gd name="connsiteY0" fmla="*/ 1448512 h 1448512"/>
                <a:gd name="connsiteX1" fmla="*/ 3952430 w 7904860"/>
                <a:gd name="connsiteY1" fmla="*/ 0 h 1448512"/>
                <a:gd name="connsiteX2" fmla="*/ 7904860 w 7904860"/>
                <a:gd name="connsiteY2" fmla="*/ 1448512 h 1448512"/>
                <a:gd name="connsiteX3" fmla="*/ 0 w 7904860"/>
                <a:gd name="connsiteY3" fmla="*/ 1448512 h 1448512"/>
                <a:gd name="connsiteX0" fmla="*/ 0 w 7909133"/>
                <a:gd name="connsiteY0" fmla="*/ 602479 h 602479"/>
                <a:gd name="connsiteX1" fmla="*/ 7909133 w 7909133"/>
                <a:gd name="connsiteY1" fmla="*/ 0 h 602479"/>
                <a:gd name="connsiteX2" fmla="*/ 7904860 w 7909133"/>
                <a:gd name="connsiteY2" fmla="*/ 602479 h 602479"/>
                <a:gd name="connsiteX3" fmla="*/ 0 w 7909133"/>
                <a:gd name="connsiteY3" fmla="*/ 602479 h 60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09133" h="602479">
                  <a:moveTo>
                    <a:pt x="0" y="602479"/>
                  </a:moveTo>
                  <a:lnTo>
                    <a:pt x="7909133" y="0"/>
                  </a:lnTo>
                  <a:cubicBezTo>
                    <a:pt x="7907709" y="200826"/>
                    <a:pt x="7906284" y="401653"/>
                    <a:pt x="7904860" y="602479"/>
                  </a:cubicBezTo>
                  <a:lnTo>
                    <a:pt x="0" y="602479"/>
                  </a:lnTo>
                  <a:close/>
                </a:path>
              </a:pathLst>
            </a:custGeom>
            <a:solidFill>
              <a:srgbClr val="299D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0" name="Isosceles Triangle 6"/>
            <p:cNvSpPr/>
            <p:nvPr userDrawn="1"/>
          </p:nvSpPr>
          <p:spPr>
            <a:xfrm flipH="1">
              <a:off x="5387" y="5561682"/>
              <a:ext cx="4985357" cy="1296355"/>
            </a:xfrm>
            <a:custGeom>
              <a:avLst/>
              <a:gdLst>
                <a:gd name="connsiteX0" fmla="*/ 0 w 7904860"/>
                <a:gd name="connsiteY0" fmla="*/ 1448512 h 1448512"/>
                <a:gd name="connsiteX1" fmla="*/ 3952430 w 7904860"/>
                <a:gd name="connsiteY1" fmla="*/ 0 h 1448512"/>
                <a:gd name="connsiteX2" fmla="*/ 7904860 w 7904860"/>
                <a:gd name="connsiteY2" fmla="*/ 1448512 h 1448512"/>
                <a:gd name="connsiteX3" fmla="*/ 0 w 7904860"/>
                <a:gd name="connsiteY3" fmla="*/ 1448512 h 1448512"/>
                <a:gd name="connsiteX0" fmla="*/ 0 w 7909133"/>
                <a:gd name="connsiteY0" fmla="*/ 602479 h 602479"/>
                <a:gd name="connsiteX1" fmla="*/ 7909133 w 7909133"/>
                <a:gd name="connsiteY1" fmla="*/ 0 h 602479"/>
                <a:gd name="connsiteX2" fmla="*/ 7904860 w 7909133"/>
                <a:gd name="connsiteY2" fmla="*/ 602479 h 602479"/>
                <a:gd name="connsiteX3" fmla="*/ 0 w 7909133"/>
                <a:gd name="connsiteY3" fmla="*/ 602479 h 602479"/>
                <a:gd name="connsiteX0" fmla="*/ 0 w 7904860"/>
                <a:gd name="connsiteY0" fmla="*/ 369116 h 369116"/>
                <a:gd name="connsiteX1" fmla="*/ 4832558 w 7904860"/>
                <a:gd name="connsiteY1" fmla="*/ 0 h 369116"/>
                <a:gd name="connsiteX2" fmla="*/ 7904860 w 7904860"/>
                <a:gd name="connsiteY2" fmla="*/ 369116 h 369116"/>
                <a:gd name="connsiteX3" fmla="*/ 0 w 7904860"/>
                <a:gd name="connsiteY3" fmla="*/ 369116 h 369116"/>
                <a:gd name="connsiteX0" fmla="*/ 0 w 7904860"/>
                <a:gd name="connsiteY0" fmla="*/ 369116 h 369116"/>
                <a:gd name="connsiteX1" fmla="*/ 4832558 w 7904860"/>
                <a:gd name="connsiteY1" fmla="*/ 0 h 369116"/>
                <a:gd name="connsiteX2" fmla="*/ 7904860 w 7904860"/>
                <a:gd name="connsiteY2" fmla="*/ 369116 h 369116"/>
                <a:gd name="connsiteX3" fmla="*/ 0 w 7904860"/>
                <a:gd name="connsiteY3" fmla="*/ 369116 h 369116"/>
                <a:gd name="connsiteX0" fmla="*/ 0 w 7904860"/>
                <a:gd name="connsiteY0" fmla="*/ 369116 h 369147"/>
                <a:gd name="connsiteX1" fmla="*/ 4832558 w 7904860"/>
                <a:gd name="connsiteY1" fmla="*/ 0 h 369147"/>
                <a:gd name="connsiteX2" fmla="*/ 7904860 w 7904860"/>
                <a:gd name="connsiteY2" fmla="*/ 369116 h 369147"/>
                <a:gd name="connsiteX3" fmla="*/ 0 w 7904860"/>
                <a:gd name="connsiteY3" fmla="*/ 369116 h 369147"/>
                <a:gd name="connsiteX0" fmla="*/ 0 w 7904860"/>
                <a:gd name="connsiteY0" fmla="*/ 309296 h 309333"/>
                <a:gd name="connsiteX1" fmla="*/ 4012162 w 7904860"/>
                <a:gd name="connsiteY1" fmla="*/ 0 h 309333"/>
                <a:gd name="connsiteX2" fmla="*/ 7904860 w 7904860"/>
                <a:gd name="connsiteY2" fmla="*/ 309296 h 309333"/>
                <a:gd name="connsiteX3" fmla="*/ 0 w 7904860"/>
                <a:gd name="connsiteY3" fmla="*/ 309296 h 309333"/>
                <a:gd name="connsiteX0" fmla="*/ 0 w 7904860"/>
                <a:gd name="connsiteY0" fmla="*/ 292204 h 292243"/>
                <a:gd name="connsiteX1" fmla="*/ 4012162 w 7904860"/>
                <a:gd name="connsiteY1" fmla="*/ 0 h 292243"/>
                <a:gd name="connsiteX2" fmla="*/ 7904860 w 7904860"/>
                <a:gd name="connsiteY2" fmla="*/ 292204 h 292243"/>
                <a:gd name="connsiteX3" fmla="*/ 0 w 7904860"/>
                <a:gd name="connsiteY3" fmla="*/ 292204 h 292243"/>
                <a:gd name="connsiteX0" fmla="*/ 0 w 7904860"/>
                <a:gd name="connsiteY0" fmla="*/ 300119 h 300157"/>
                <a:gd name="connsiteX1" fmla="*/ 3942747 w 7904860"/>
                <a:gd name="connsiteY1" fmla="*/ 0 h 300157"/>
                <a:gd name="connsiteX2" fmla="*/ 7904860 w 7904860"/>
                <a:gd name="connsiteY2" fmla="*/ 300119 h 300157"/>
                <a:gd name="connsiteX3" fmla="*/ 0 w 7904860"/>
                <a:gd name="connsiteY3" fmla="*/ 300119 h 30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04860" h="300157">
                  <a:moveTo>
                    <a:pt x="0" y="300119"/>
                  </a:moveTo>
                  <a:lnTo>
                    <a:pt x="3942747" y="0"/>
                  </a:lnTo>
                  <a:cubicBezTo>
                    <a:pt x="3950848" y="801"/>
                    <a:pt x="7906284" y="304081"/>
                    <a:pt x="7904860" y="300119"/>
                  </a:cubicBezTo>
                  <a:lnTo>
                    <a:pt x="0" y="300119"/>
                  </a:lnTo>
                  <a:close/>
                </a:path>
              </a:pathLst>
            </a:custGeom>
            <a:solidFill>
              <a:srgbClr val="005B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221" y="353245"/>
            <a:ext cx="3268136" cy="575376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2589376" y="2973937"/>
            <a:ext cx="4990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5B7F"/>
                </a:solidFill>
                <a:latin typeface="Gill Sans MT" panose="020B0502020104020203" pitchFamily="34" charset="0"/>
              </a:rPr>
              <a:t>THANK YOU.</a:t>
            </a:r>
            <a:endParaRPr lang="en-ZA" sz="4400" b="1" dirty="0">
              <a:solidFill>
                <a:srgbClr val="005B7F"/>
              </a:solidFill>
              <a:latin typeface="Gill Sans MT" panose="020B0502020104020203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175">
            <a:solidFill>
              <a:srgbClr val="005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65173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0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4.jp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3.jpg"/><Relationship Id="rId4" Type="http://schemas.openxmlformats.org/officeDocument/2006/relationships/diagramData" Target="../diagrams/data1.xml"/><Relationship Id="rId9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050" y="19050"/>
            <a:ext cx="6115050" cy="1924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2862" y="2055816"/>
            <a:ext cx="5460763" cy="717176"/>
          </a:xfrm>
        </p:spPr>
        <p:txBody>
          <a:bodyPr/>
          <a:lstStyle/>
          <a:p>
            <a:r>
              <a:rPr lang="en-US" dirty="0"/>
              <a:t>The structure of plants 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2862" y="4227538"/>
            <a:ext cx="5452217" cy="349623"/>
          </a:xfrm>
        </p:spPr>
        <p:txBody>
          <a:bodyPr/>
          <a:lstStyle/>
          <a:p>
            <a:r>
              <a:rPr lang="en-US" dirty="0"/>
              <a:t>NAME OF PRESENTER</a:t>
            </a:r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12862" y="4786245"/>
            <a:ext cx="5441203" cy="493432"/>
          </a:xfrm>
        </p:spPr>
        <p:txBody>
          <a:bodyPr/>
          <a:lstStyle/>
          <a:p>
            <a:r>
              <a:rPr lang="en-US" dirty="0"/>
              <a:t>Date:</a:t>
            </a:r>
          </a:p>
          <a:p>
            <a:r>
              <a:rPr lang="en-US" dirty="0"/>
              <a:t>Venue: </a:t>
            </a:r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57" y="583561"/>
            <a:ext cx="3891787" cy="68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28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61598" y="1972818"/>
            <a:ext cx="27836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Roots –  suck up water from the soil and anchor the plant in the soil. 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F950A9-BE5D-4D98-A718-28C34964C676}"/>
              </a:ext>
            </a:extLst>
          </p:cNvPr>
          <p:cNvSpPr txBox="1"/>
          <p:nvPr/>
        </p:nvSpPr>
        <p:spPr>
          <a:xfrm>
            <a:off x="2961675" y="5112923"/>
            <a:ext cx="449920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F930702-4C78-4E8A-A44F-02E71DABCF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75460" y="-148064"/>
            <a:ext cx="9294920" cy="1114425"/>
          </a:xfrm>
          <a:prstGeom prst="rect">
            <a:avLst/>
          </a:prstGeom>
        </p:spPr>
        <p:txBody>
          <a:bodyPr/>
          <a:lstStyle/>
          <a:p>
            <a:r>
              <a:rPr lang="en-US" sz="2800" dirty="0">
                <a:solidFill>
                  <a:srgbClr val="649C2C"/>
                </a:solidFill>
                <a:effectLst/>
              </a:rPr>
              <a:t>Each plant part has a job that helps them carry out their life processes</a:t>
            </a:r>
            <a:endParaRPr lang="en-ZA" sz="2800" dirty="0">
              <a:solidFill>
                <a:srgbClr val="649C2C"/>
              </a:solidFill>
              <a:effectLst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C198C2-513B-4D5B-B1C3-22C2AE166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90" y="3754640"/>
            <a:ext cx="4926388" cy="1970555"/>
          </a:xfrm>
          <a:prstGeom prst="rect">
            <a:avLst/>
          </a:prstGeom>
        </p:spPr>
      </p:pic>
      <p:pic>
        <p:nvPicPr>
          <p:cNvPr id="5122" name="Picture 2" descr="New dynamic model better portrays how plant roots forage and adapt to  resource fluctuation">
            <a:extLst>
              <a:ext uri="{FF2B5EF4-FFF2-40B4-BE49-F238E27FC236}">
                <a16:creationId xmlns:a16="http://schemas.microsoft.com/office/drawing/2014/main" id="{87AC71E3-4E37-4904-8322-33F3FB620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382" y="3754640"/>
            <a:ext cx="3431084" cy="197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Exploring Root Vegetables">
            <a:extLst>
              <a:ext uri="{FF2B5EF4-FFF2-40B4-BE49-F238E27FC236}">
                <a16:creationId xmlns:a16="http://schemas.microsoft.com/office/drawing/2014/main" id="{B5C01A8C-3855-4D2C-9A90-E2190E5F6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583" y="1344967"/>
            <a:ext cx="5015883" cy="238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23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4843" y="1169780"/>
            <a:ext cx="27836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Stems hold the leaves in a way so that they can catch  sunlight.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F950A9-BE5D-4D98-A718-28C34964C676}"/>
              </a:ext>
            </a:extLst>
          </p:cNvPr>
          <p:cNvSpPr txBox="1"/>
          <p:nvPr/>
        </p:nvSpPr>
        <p:spPr>
          <a:xfrm>
            <a:off x="2961675" y="5112923"/>
            <a:ext cx="449920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pic>
        <p:nvPicPr>
          <p:cNvPr id="6146" name="Picture 2" descr="259,106 Stem Branch Photos - Free &amp; Royalty-Free Stock Photos from  Dreamstime">
            <a:extLst>
              <a:ext uri="{FF2B5EF4-FFF2-40B4-BE49-F238E27FC236}">
                <a16:creationId xmlns:a16="http://schemas.microsoft.com/office/drawing/2014/main" id="{98C0E098-0B58-4844-8722-E5A007AA8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535" y="2002"/>
            <a:ext cx="4439465" cy="295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Stems - Plant Structures">
            <a:extLst>
              <a:ext uri="{FF2B5EF4-FFF2-40B4-BE49-F238E27FC236}">
                <a16:creationId xmlns:a16="http://schemas.microsoft.com/office/drawing/2014/main" id="{DD87608C-E91F-40D6-ABDF-CC6E31B83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3" y="3007381"/>
            <a:ext cx="4099931" cy="271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tems - Vegetables">
            <a:extLst>
              <a:ext uri="{FF2B5EF4-FFF2-40B4-BE49-F238E27FC236}">
                <a16:creationId xmlns:a16="http://schemas.microsoft.com/office/drawing/2014/main" id="{DB836138-DBA7-49FF-8A48-348288312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278" y="3273951"/>
            <a:ext cx="2751992" cy="206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890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92922" y="1344967"/>
            <a:ext cx="2783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Leaves catch sunlight energy to make the plants food.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F950A9-BE5D-4D98-A718-28C34964C676}"/>
              </a:ext>
            </a:extLst>
          </p:cNvPr>
          <p:cNvSpPr txBox="1"/>
          <p:nvPr/>
        </p:nvSpPr>
        <p:spPr>
          <a:xfrm>
            <a:off x="2961675" y="5112923"/>
            <a:ext cx="449920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pic>
        <p:nvPicPr>
          <p:cNvPr id="7172" name="Picture 4" descr="A new artificial leaf could help us combat climate change">
            <a:extLst>
              <a:ext uri="{FF2B5EF4-FFF2-40B4-BE49-F238E27FC236}">
                <a16:creationId xmlns:a16="http://schemas.microsoft.com/office/drawing/2014/main" id="{32E274D4-D21D-42FF-8786-4A31E6B01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16" y="559293"/>
            <a:ext cx="3114727" cy="207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8 Lesser Known Greens We Should All Be Eating - NDTV Food">
            <a:extLst>
              <a:ext uri="{FF2B5EF4-FFF2-40B4-BE49-F238E27FC236}">
                <a16:creationId xmlns:a16="http://schemas.microsoft.com/office/drawing/2014/main" id="{F2B20476-1AD9-4944-BFD8-2CEA19658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42" y="2863220"/>
            <a:ext cx="3980244" cy="224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Alternate Leaf Arrangement on the Stem">
            <a:extLst>
              <a:ext uri="{FF2B5EF4-FFF2-40B4-BE49-F238E27FC236}">
                <a16:creationId xmlns:a16="http://schemas.microsoft.com/office/drawing/2014/main" id="{1A50A3C6-6B21-4BE7-8158-556DB5347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704" y="2863220"/>
            <a:ext cx="3003468" cy="224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392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01638" y="1429469"/>
            <a:ext cx="2783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Flowers make seeds.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F950A9-BE5D-4D98-A718-28C34964C676}"/>
              </a:ext>
            </a:extLst>
          </p:cNvPr>
          <p:cNvSpPr txBox="1"/>
          <p:nvPr/>
        </p:nvSpPr>
        <p:spPr>
          <a:xfrm>
            <a:off x="1452471" y="6907013"/>
            <a:ext cx="449920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pic>
        <p:nvPicPr>
          <p:cNvPr id="9218" name="Picture 2" descr="Female butternut squash flowers - Stock Image - B780/0094 - Science Photo  Library">
            <a:extLst>
              <a:ext uri="{FF2B5EF4-FFF2-40B4-BE49-F238E27FC236}">
                <a16:creationId xmlns:a16="http://schemas.microsoft.com/office/drawing/2014/main" id="{851CBE11-9703-4465-BDC4-2425ACF20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896" y="689378"/>
            <a:ext cx="2928684" cy="194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Pin on Protea">
            <a:extLst>
              <a:ext uri="{FF2B5EF4-FFF2-40B4-BE49-F238E27FC236}">
                <a16:creationId xmlns:a16="http://schemas.microsoft.com/office/drawing/2014/main" id="{8208BA8F-1223-4C89-86BC-30AA09A53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76" y="2012595"/>
            <a:ext cx="2320943" cy="350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A Beginner's Guide to Growing Tomato Plants - Dengarden - Home and Garden">
            <a:extLst>
              <a:ext uri="{FF2B5EF4-FFF2-40B4-BE49-F238E27FC236}">
                <a16:creationId xmlns:a16="http://schemas.microsoft.com/office/drawing/2014/main" id="{0C5C10DD-D832-46A4-979E-44BB9E47C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997" y="285488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Burst into spring with vygies - Life is a Garden">
            <a:extLst>
              <a:ext uri="{FF2B5EF4-FFF2-40B4-BE49-F238E27FC236}">
                <a16:creationId xmlns:a16="http://schemas.microsoft.com/office/drawing/2014/main" id="{C64A75D0-358B-45C3-BFC2-3D080879F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833" y="2854887"/>
            <a:ext cx="173355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413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92922" y="1344967"/>
            <a:ext cx="27836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Seeds make more plants of the same kind. What does the fruit do?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F950A9-BE5D-4D98-A718-28C34964C676}"/>
              </a:ext>
            </a:extLst>
          </p:cNvPr>
          <p:cNvSpPr txBox="1"/>
          <p:nvPr/>
        </p:nvSpPr>
        <p:spPr>
          <a:xfrm>
            <a:off x="2961675" y="5112923"/>
            <a:ext cx="449920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pic>
        <p:nvPicPr>
          <p:cNvPr id="8196" name="Picture 4" descr="Protea lepidocarpodendron | PlantZAfrica">
            <a:extLst>
              <a:ext uri="{FF2B5EF4-FFF2-40B4-BE49-F238E27FC236}">
                <a16:creationId xmlns:a16="http://schemas.microsoft.com/office/drawing/2014/main" id="{EE7F42DF-6A08-4A08-B213-E45DAC4A4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23" y="3254700"/>
            <a:ext cx="1933189" cy="205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ow to Grow Tomatoes From Seed | The Old Farmer's Almanac">
            <a:extLst>
              <a:ext uri="{FF2B5EF4-FFF2-40B4-BE49-F238E27FC236}">
                <a16:creationId xmlns:a16="http://schemas.microsoft.com/office/drawing/2014/main" id="{E0B859F8-231D-45CE-9296-D42AD7454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399" y="377197"/>
            <a:ext cx="2928387" cy="196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Pea - Wikipedia">
            <a:extLst>
              <a:ext uri="{FF2B5EF4-FFF2-40B4-BE49-F238E27FC236}">
                <a16:creationId xmlns:a16="http://schemas.microsoft.com/office/drawing/2014/main" id="{5047DBC9-8E77-49CD-BE50-2757B5E63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228" y="2716364"/>
            <a:ext cx="2928386" cy="252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The Relationship between Fynbos and Fire">
            <a:extLst>
              <a:ext uri="{FF2B5EF4-FFF2-40B4-BE49-F238E27FC236}">
                <a16:creationId xmlns:a16="http://schemas.microsoft.com/office/drawing/2014/main" id="{B7153E35-BAC9-4EDF-B42F-C213E3752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130" y="2704081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26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75755" y="1465205"/>
            <a:ext cx="27836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Sun, nutrients in the soil, air, water, a place to live and even other plants!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F950A9-BE5D-4D98-A718-28C34964C676}"/>
              </a:ext>
            </a:extLst>
          </p:cNvPr>
          <p:cNvSpPr txBox="1"/>
          <p:nvPr/>
        </p:nvSpPr>
        <p:spPr>
          <a:xfrm>
            <a:off x="2961675" y="5112923"/>
            <a:ext cx="449920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F930702-4C78-4E8A-A44F-02E71DABCF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-251776"/>
            <a:ext cx="8162045" cy="1114425"/>
          </a:xfrm>
          <a:prstGeom prst="rect">
            <a:avLst/>
          </a:prstGeom>
        </p:spPr>
        <p:txBody>
          <a:bodyPr/>
          <a:lstStyle/>
          <a:p>
            <a:r>
              <a:rPr lang="en-US" sz="2800" dirty="0">
                <a:solidFill>
                  <a:srgbClr val="649C2C"/>
                </a:solidFill>
                <a:effectLst/>
              </a:rPr>
              <a:t>Plants also NEED certain things to survive…</a:t>
            </a:r>
            <a:endParaRPr lang="en-ZA" sz="2800" dirty="0">
              <a:solidFill>
                <a:srgbClr val="649C2C"/>
              </a:solidFill>
              <a:effectLst/>
            </a:endParaRPr>
          </a:p>
        </p:txBody>
      </p:sp>
      <p:pic>
        <p:nvPicPr>
          <p:cNvPr id="10242" name="Picture 2" descr="Overview | Sun – NASA Solar System Exploration">
            <a:extLst>
              <a:ext uri="{FF2B5EF4-FFF2-40B4-BE49-F238E27FC236}">
                <a16:creationId xmlns:a16="http://schemas.microsoft.com/office/drawing/2014/main" id="{94CDD994-41D9-4381-BCBD-E4067763E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903" y="1322469"/>
            <a:ext cx="1814512" cy="171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A.I.R (Anime Intelligence (and) Research) (@AIR_News01) | Twitter">
            <a:extLst>
              <a:ext uri="{FF2B5EF4-FFF2-40B4-BE49-F238E27FC236}">
                <a16:creationId xmlns:a16="http://schemas.microsoft.com/office/drawing/2014/main" id="{C7E5B402-3D75-4208-993D-EFA5F09C7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260" y="120268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A water-splitting catalyst unlike any other">
            <a:extLst>
              <a:ext uri="{FF2B5EF4-FFF2-40B4-BE49-F238E27FC236}">
                <a16:creationId xmlns:a16="http://schemas.microsoft.com/office/drawing/2014/main" id="{41159D64-052F-4FC7-ADAE-063041978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13" y="3172852"/>
            <a:ext cx="3656090" cy="243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10 Easy Soil Tests - How to Test Your Garden Soil">
            <a:extLst>
              <a:ext uri="{FF2B5EF4-FFF2-40B4-BE49-F238E27FC236}">
                <a16:creationId xmlns:a16="http://schemas.microsoft.com/office/drawing/2014/main" id="{488FD8CA-C745-4A20-998A-EC30F65DB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773" y="3521068"/>
            <a:ext cx="3943612" cy="197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502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92922" y="1344967"/>
            <a:ext cx="2783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Can you think why we need plants?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F950A9-BE5D-4D98-A718-28C34964C676}"/>
              </a:ext>
            </a:extLst>
          </p:cNvPr>
          <p:cNvSpPr txBox="1"/>
          <p:nvPr/>
        </p:nvSpPr>
        <p:spPr>
          <a:xfrm>
            <a:off x="2961675" y="5112923"/>
            <a:ext cx="449920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F930702-4C78-4E8A-A44F-02E71DABCF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4835" y="0"/>
            <a:ext cx="8650387" cy="11144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2800" dirty="0">
                <a:solidFill>
                  <a:srgbClr val="649C2C"/>
                </a:solidFill>
                <a:effectLst/>
              </a:rPr>
              <a:t>And just like plants need things to survive…we need plants to survive!</a:t>
            </a:r>
            <a:endParaRPr lang="en-ZA" sz="2800" dirty="0">
              <a:solidFill>
                <a:srgbClr val="649C2C"/>
              </a:solidFill>
              <a:effectLst/>
            </a:endParaRPr>
          </a:p>
        </p:txBody>
      </p:sp>
      <p:pic>
        <p:nvPicPr>
          <p:cNvPr id="13314" name="Picture 2" descr="Vegetables and Fruits | The Nutrition Source | Harvard T.H. Chan School of  Public Health">
            <a:extLst>
              <a:ext uri="{FF2B5EF4-FFF2-40B4-BE49-F238E27FC236}">
                <a16:creationId xmlns:a16="http://schemas.microsoft.com/office/drawing/2014/main" id="{5B9DF99D-165F-4731-B3A6-3CDCE84F2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480" y="4656163"/>
            <a:ext cx="3320803" cy="220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Lanark Furniture | High Quality Solid Wood Furniture | Indoor &amp; Outdoor">
            <a:extLst>
              <a:ext uri="{FF2B5EF4-FFF2-40B4-BE49-F238E27FC236}">
                <a16:creationId xmlns:a16="http://schemas.microsoft.com/office/drawing/2014/main" id="{6FBDBF27-BA54-4970-89FE-5AA12C6FF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087" y="1247312"/>
            <a:ext cx="3217062" cy="321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reating Medicine: How to make remedies from the plants around us -  Waterdown Clinic of Functional and Integrative Medicine">
            <a:extLst>
              <a:ext uri="{FF2B5EF4-FFF2-40B4-BE49-F238E27FC236}">
                <a16:creationId xmlns:a16="http://schemas.microsoft.com/office/drawing/2014/main" id="{4B310526-A28A-427D-9AB5-16F98B3A1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74" y="2308129"/>
            <a:ext cx="2783658" cy="156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C9B1067-8994-4B89-B373-754AD75B62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040" y="4090495"/>
            <a:ext cx="2297113" cy="2297113"/>
          </a:xfrm>
          <a:prstGeom prst="rect">
            <a:avLst/>
          </a:prstGeom>
        </p:spPr>
      </p:pic>
      <p:pic>
        <p:nvPicPr>
          <p:cNvPr id="13322" name="Picture 10" descr="Paper - CellMark">
            <a:extLst>
              <a:ext uri="{FF2B5EF4-FFF2-40B4-BE49-F238E27FC236}">
                <a16:creationId xmlns:a16="http://schemas.microsoft.com/office/drawing/2014/main" id="{4596B3F0-FE98-4B8D-B09C-26470AB11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914" y="1351630"/>
            <a:ext cx="2181315" cy="164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A.I.R (Anime Intelligence (and) Research) (@AIR_News01) | Twitter">
            <a:extLst>
              <a:ext uri="{FF2B5EF4-FFF2-40B4-BE49-F238E27FC236}">
                <a16:creationId xmlns:a16="http://schemas.microsoft.com/office/drawing/2014/main" id="{D7851FE9-756F-4F8C-81D5-2E1CED86F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008" y="316985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227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091A1B6-9B6B-46C1-9118-9A0658F59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003" y="2966824"/>
            <a:ext cx="2745800" cy="3792694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897005" y="-411165"/>
            <a:ext cx="7486116" cy="137582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Interview with a plant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D34971-3E21-4685-A863-2C0983A36296}"/>
              </a:ext>
            </a:extLst>
          </p:cNvPr>
          <p:cNvSpPr txBox="1"/>
          <p:nvPr/>
        </p:nvSpPr>
        <p:spPr>
          <a:xfrm>
            <a:off x="479754" y="1173438"/>
            <a:ext cx="9936332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ACTIVITY</a:t>
            </a:r>
          </a:p>
          <a:p>
            <a:r>
              <a:rPr lang="en-US" dirty="0"/>
              <a:t>Learners must:</a:t>
            </a:r>
          </a:p>
          <a:p>
            <a:r>
              <a:rPr lang="en-US" dirty="0"/>
              <a:t>•	Draw their plant (in real life or off the screen) </a:t>
            </a:r>
          </a:p>
          <a:p>
            <a:r>
              <a:rPr lang="en-US" dirty="0"/>
              <a:t>•	Label all the plant parts that they can</a:t>
            </a:r>
          </a:p>
          <a:p>
            <a:r>
              <a:rPr lang="en-US" dirty="0"/>
              <a:t>•	Measure their plant and record it on the drawing (how high, how wide) - optional</a:t>
            </a:r>
          </a:p>
          <a:p>
            <a:r>
              <a:rPr lang="en-US" dirty="0"/>
              <a:t>•	Ask them to ask the plant the following questions and answer on the drawing:</a:t>
            </a:r>
          </a:p>
          <a:p>
            <a:r>
              <a:rPr lang="en-US" dirty="0"/>
              <a:t>-    What do you need to live?</a:t>
            </a:r>
          </a:p>
          <a:p>
            <a:r>
              <a:rPr lang="en-US" dirty="0"/>
              <a:t>-    What part of you makes your food?</a:t>
            </a:r>
          </a:p>
          <a:p>
            <a:pPr marL="285750" indent="-285750">
              <a:buFontTx/>
              <a:buChar char="-"/>
            </a:pPr>
            <a:r>
              <a:rPr lang="en-US" dirty="0"/>
              <a:t>What part of you holds you upright?</a:t>
            </a:r>
          </a:p>
          <a:p>
            <a:pPr marL="285750" indent="-285750">
              <a:buFontTx/>
              <a:buChar char="-"/>
            </a:pPr>
            <a:r>
              <a:rPr lang="en-US" dirty="0"/>
              <a:t>How tall are you?</a:t>
            </a:r>
          </a:p>
          <a:p>
            <a:pPr marL="285750" indent="-285750">
              <a:buFontTx/>
              <a:buChar char="-"/>
            </a:pPr>
            <a:r>
              <a:rPr lang="en-US" dirty="0"/>
              <a:t>What do your flowers look like?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/>
              <a:t>Note for teachers – you can ask any questions about plant </a:t>
            </a:r>
          </a:p>
          <a:p>
            <a:r>
              <a:rPr lang="en-US" dirty="0"/>
              <a:t>structure, the function of plant parts or things that plants</a:t>
            </a:r>
          </a:p>
          <a:p>
            <a:r>
              <a:rPr lang="en-US" dirty="0"/>
              <a:t>need to survive.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144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gh Res. plants and leaves photography 1 - Wallcoo.net">
            <a:extLst>
              <a:ext uri="{FF2B5EF4-FFF2-40B4-BE49-F238E27FC236}">
                <a16:creationId xmlns:a16="http://schemas.microsoft.com/office/drawing/2014/main" id="{EC2C360B-2BC4-4393-90BF-9AC50F45DFF6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" r="64"/>
          <a:stretch>
            <a:fillRect/>
          </a:stretch>
        </p:blipFill>
        <p:spPr bwMode="auto">
          <a:xfrm>
            <a:off x="-67022" y="-50266"/>
            <a:ext cx="9211021" cy="690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828942" y="186431"/>
            <a:ext cx="7486116" cy="67644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Z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073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92375" y="375471"/>
            <a:ext cx="83497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did you learn today?</a:t>
            </a:r>
          </a:p>
          <a:p>
            <a:endParaRPr lang="en-US" sz="2400" dirty="0"/>
          </a:p>
          <a:p>
            <a:r>
              <a:rPr lang="en-US" sz="2400" dirty="0"/>
              <a:t>Let’s look at one or two interviews:.</a:t>
            </a:r>
          </a:p>
          <a:p>
            <a:endParaRPr lang="en-US" sz="2400" dirty="0"/>
          </a:p>
          <a:p>
            <a:r>
              <a:rPr lang="en-US" sz="2400" dirty="0"/>
              <a:t>Remember that we need to look after plants as they are very important to us.  What can you do to look after and protect plants at school or at home?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F950A9-BE5D-4D98-A718-28C34964C676}"/>
              </a:ext>
            </a:extLst>
          </p:cNvPr>
          <p:cNvSpPr txBox="1"/>
          <p:nvPr/>
        </p:nvSpPr>
        <p:spPr>
          <a:xfrm>
            <a:off x="2961675" y="5112923"/>
            <a:ext cx="449920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pic>
        <p:nvPicPr>
          <p:cNvPr id="14338" name="Picture 2" descr="Protect Outdoor Plants from Predators | Plant Cultures">
            <a:extLst>
              <a:ext uri="{FF2B5EF4-FFF2-40B4-BE49-F238E27FC236}">
                <a16:creationId xmlns:a16="http://schemas.microsoft.com/office/drawing/2014/main" id="{B6B6EF53-5E8D-4138-8961-B014783B2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430" y="3429000"/>
            <a:ext cx="3343084" cy="205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KS1 Plants | Growing and Caring for Them">
            <a:extLst>
              <a:ext uri="{FF2B5EF4-FFF2-40B4-BE49-F238E27FC236}">
                <a16:creationId xmlns:a16="http://schemas.microsoft.com/office/drawing/2014/main" id="{67A3E4D5-746A-4E31-9302-6497E230C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70" y="3429000"/>
            <a:ext cx="23622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ow to look after your plants while you go on holiday | Express.co.uk">
            <a:extLst>
              <a:ext uri="{FF2B5EF4-FFF2-40B4-BE49-F238E27FC236}">
                <a16:creationId xmlns:a16="http://schemas.microsoft.com/office/drawing/2014/main" id="{4B4755C8-C22D-4E61-8DE8-58B7F7ED3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21" y="3419019"/>
            <a:ext cx="2875922" cy="170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853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gh Res. plants and leaves photography 1 - Wallcoo.net">
            <a:extLst>
              <a:ext uri="{FF2B5EF4-FFF2-40B4-BE49-F238E27FC236}">
                <a16:creationId xmlns:a16="http://schemas.microsoft.com/office/drawing/2014/main" id="{EC2C360B-2BC4-4393-90BF-9AC50F45DFF6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" r="64"/>
          <a:stretch>
            <a:fillRect/>
          </a:stretch>
        </p:blipFill>
        <p:spPr bwMode="auto">
          <a:xfrm>
            <a:off x="-67022" y="-50266"/>
            <a:ext cx="9211021" cy="690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828942" y="186431"/>
            <a:ext cx="7486116" cy="676448"/>
          </a:xfrm>
        </p:spPr>
        <p:txBody>
          <a:bodyPr/>
          <a:lstStyle/>
          <a:p>
            <a:r>
              <a:rPr lang="en-US" dirty="0"/>
              <a:t>Introduction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896867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7FDED0-5CE3-408B-B205-770D1909309E}"/>
              </a:ext>
            </a:extLst>
          </p:cNvPr>
          <p:cNvSpPr txBox="1"/>
          <p:nvPr/>
        </p:nvSpPr>
        <p:spPr>
          <a:xfrm>
            <a:off x="4421080" y="4180344"/>
            <a:ext cx="4722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Acknowledgements: Primary Science Programme – information source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9567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63236" y="200991"/>
            <a:ext cx="7742015" cy="575387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05B7F"/>
                </a:solidFill>
              </a:rPr>
              <a:t>Who are we?</a:t>
            </a:r>
            <a:endParaRPr lang="en-ZA" dirty="0">
              <a:solidFill>
                <a:srgbClr val="005B7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71330" y="2931885"/>
            <a:ext cx="2619375" cy="200033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CapeNature is the part of government that protects natural occurring plant and animal life (biodiversity) in the Western Cape.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30" y="982594"/>
            <a:ext cx="2619375" cy="1743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489" y="982594"/>
            <a:ext cx="5430983" cy="4321511"/>
          </a:xfrm>
          <a:prstGeom prst="rect">
            <a:avLst/>
          </a:prstGeom>
        </p:spPr>
      </p:pic>
      <p:sp>
        <p:nvSpPr>
          <p:cNvPr id="14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422432" y="1129708"/>
            <a:ext cx="4315168" cy="270734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Quick activity: Can you spot where we are right now on this map of the Western Cape?</a:t>
            </a:r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371330" y="5451219"/>
            <a:ext cx="6325034" cy="20003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NOW - Introducing our incredible staff…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239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82" y="837123"/>
            <a:ext cx="2301066" cy="15460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82" y="3568730"/>
            <a:ext cx="2036619" cy="1389601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63236" y="200991"/>
            <a:ext cx="7742015" cy="575387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05B7F"/>
                </a:solidFill>
              </a:rPr>
              <a:t>What are the rules for today?</a:t>
            </a:r>
            <a:endParaRPr lang="en-ZA" dirty="0">
              <a:solidFill>
                <a:srgbClr val="005B7F"/>
              </a:solidFill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638280" y="969816"/>
          <a:ext cx="6991926" cy="4876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814" y="285619"/>
            <a:ext cx="1368394" cy="13683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626" y="1738641"/>
            <a:ext cx="1444192" cy="18300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790" y="3943927"/>
            <a:ext cx="1347914" cy="145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15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63236" y="200991"/>
            <a:ext cx="7742015" cy="575387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05B7F"/>
                </a:solidFill>
              </a:rPr>
              <a:t>What are we going to do today?</a:t>
            </a:r>
            <a:endParaRPr lang="en-ZA" dirty="0">
              <a:solidFill>
                <a:srgbClr val="005B7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63236" y="1002805"/>
            <a:ext cx="6796088" cy="2497776"/>
          </a:xfrm>
          <a:prstGeom prst="rect">
            <a:avLst/>
          </a:prstGeom>
        </p:spPr>
        <p:txBody>
          <a:bodyPr/>
          <a:lstStyle/>
          <a:p>
            <a:pPr>
              <a:buFontTx/>
              <a:buChar char="-"/>
            </a:pPr>
            <a:r>
              <a:rPr lang="en-US" sz="2400" dirty="0"/>
              <a:t>Learn all about the structure of plants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Learn about what plants need to survive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Interview a plant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Promise to do one thing to look after plants</a:t>
            </a:r>
            <a:endParaRPr lang="en-US" sz="3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48F5E3-87D0-44D0-9228-19E854964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194" y="1129036"/>
            <a:ext cx="3070570" cy="229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527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63236" y="200991"/>
            <a:ext cx="7742015" cy="575387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05B7F"/>
                </a:solidFill>
              </a:rPr>
              <a:t>What is Plant Appreciation Day?</a:t>
            </a:r>
            <a:endParaRPr lang="en-ZA" dirty="0">
              <a:solidFill>
                <a:srgbClr val="005B7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63236" y="1357912"/>
            <a:ext cx="2391187" cy="2497776"/>
          </a:xfrm>
          <a:prstGeom prst="rect">
            <a:avLst/>
          </a:prstGeom>
        </p:spPr>
        <p:txBody>
          <a:bodyPr/>
          <a:lstStyle/>
          <a:p>
            <a:pPr>
              <a:buFontTx/>
              <a:buChar char="-"/>
            </a:pPr>
            <a:r>
              <a:rPr lang="en-US" sz="2400" dirty="0"/>
              <a:t>A special day for celebrating plants – like a birthday !!!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This special day  takes place on 13 April every year (annually)</a:t>
            </a:r>
            <a:endParaRPr lang="en-US" sz="3600" dirty="0"/>
          </a:p>
        </p:txBody>
      </p:sp>
      <p:pic>
        <p:nvPicPr>
          <p:cNvPr id="1026" name="Picture 2" descr="Simply Happy Birthday and Plants Birthday Card with your own Handwriting.  Hello Sprout for Signed - Card No. 9765">
            <a:extLst>
              <a:ext uri="{FF2B5EF4-FFF2-40B4-BE49-F238E27FC236}">
                <a16:creationId xmlns:a16="http://schemas.microsoft.com/office/drawing/2014/main" id="{5A5EEF30-A99F-49A2-8A98-5EB60EC2F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291" y="3528875"/>
            <a:ext cx="3258531" cy="232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Best Birthday Cakes You Should Make for Your Birthday Month">
            <a:extLst>
              <a:ext uri="{FF2B5EF4-FFF2-40B4-BE49-F238E27FC236}">
                <a16:creationId xmlns:a16="http://schemas.microsoft.com/office/drawing/2014/main" id="{2E60EFDD-4705-4079-B908-AF7C83BCF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34" y="1154791"/>
            <a:ext cx="3267443" cy="217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F529D2-F115-447B-A5AB-333AAB5AA4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1409" y="352887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2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524142" y="-263519"/>
            <a:ext cx="7486116" cy="137582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Tuning in</a:t>
            </a:r>
            <a:endParaRPr lang="en-ZA" dirty="0">
              <a:solidFill>
                <a:schemeClr val="tx1"/>
              </a:solidFill>
            </a:endParaRPr>
          </a:p>
        </p:txBody>
      </p:sp>
      <p:pic>
        <p:nvPicPr>
          <p:cNvPr id="11268" name="Picture 4" descr="Guitar Tuning Tips and Tricks - TheGuitarLesson.com">
            <a:extLst>
              <a:ext uri="{FF2B5EF4-FFF2-40B4-BE49-F238E27FC236}">
                <a16:creationId xmlns:a16="http://schemas.microsoft.com/office/drawing/2014/main" id="{788DDFA9-6941-4F0B-8435-4AD802360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91" y="1794399"/>
            <a:ext cx="4928296" cy="275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497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1035" y="176959"/>
            <a:ext cx="4474845" cy="1114425"/>
          </a:xfrm>
          <a:prstGeom prst="rect">
            <a:avLst/>
          </a:prstGeom>
        </p:spPr>
        <p:txBody>
          <a:bodyPr/>
          <a:lstStyle/>
          <a:p>
            <a:r>
              <a:rPr lang="en-US" sz="2800" dirty="0">
                <a:solidFill>
                  <a:srgbClr val="649C2C"/>
                </a:solidFill>
                <a:effectLst/>
              </a:rPr>
              <a:t>The structure of plants</a:t>
            </a:r>
            <a:endParaRPr lang="en-ZA" sz="2800" dirty="0">
              <a:solidFill>
                <a:srgbClr val="649C2C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0400" y="1550467"/>
            <a:ext cx="3911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Plants are living things and have a basic structure with different parts.</a:t>
            </a:r>
          </a:p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Can you see some of the different parts in this picture?</a:t>
            </a:r>
            <a:endParaRPr lang="en-US" sz="2000" dirty="0"/>
          </a:p>
        </p:txBody>
      </p:sp>
      <p:pic>
        <p:nvPicPr>
          <p:cNvPr id="3074" name="Picture 2" descr="Parts of a Plant | Functions of Plant Parts | DK Find Out">
            <a:extLst>
              <a:ext uri="{FF2B5EF4-FFF2-40B4-BE49-F238E27FC236}">
                <a16:creationId xmlns:a16="http://schemas.microsoft.com/office/drawing/2014/main" id="{425DA0C2-40A8-4B59-A7FA-6ACEAB160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746" y="1651247"/>
            <a:ext cx="2331218" cy="348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954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18836" y="1088828"/>
            <a:ext cx="21888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Plants have different parts like leaves, flowers, seeds, stems, fruit and roots.</a:t>
            </a:r>
            <a:endParaRPr lang="en-US" sz="2000" dirty="0"/>
          </a:p>
        </p:txBody>
      </p:sp>
      <p:pic>
        <p:nvPicPr>
          <p:cNvPr id="4098" name="Picture 2" descr="Plant Part Images, Stock Photos &amp; Vectors | Shutterstock">
            <a:extLst>
              <a:ext uri="{FF2B5EF4-FFF2-40B4-BE49-F238E27FC236}">
                <a16:creationId xmlns:a16="http://schemas.microsoft.com/office/drawing/2014/main" id="{06F99755-072D-41DA-BE89-9AFF5442D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439" y="675072"/>
            <a:ext cx="4371443" cy="483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F950A9-BE5D-4D98-A718-28C34964C676}"/>
              </a:ext>
            </a:extLst>
          </p:cNvPr>
          <p:cNvSpPr txBox="1"/>
          <p:nvPr/>
        </p:nvSpPr>
        <p:spPr>
          <a:xfrm>
            <a:off x="2961675" y="5112923"/>
            <a:ext cx="449920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00502046"/>
      </p:ext>
    </p:extLst>
  </p:cSld>
  <p:clrMapOvr>
    <a:masterClrMapping/>
  </p:clrMapOvr>
</p:sld>
</file>

<file path=ppt/theme/theme1.xml><?xml version="1.0" encoding="utf-8"?>
<a:theme xmlns:a="http://schemas.openxmlformats.org/drawingml/2006/main" name="white background maximis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peNature fonts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peNature 20years presentation" id="{EA9FDC9C-8448-4845-A389-87C524DAF9A6}" vid="{4444CBD3-B766-47FF-BCAA-CF053D18A1B8}"/>
    </a:ext>
  </a:extLst>
</a:theme>
</file>

<file path=ppt/theme/theme2.xml><?xml version="1.0" encoding="utf-8"?>
<a:theme xmlns:a="http://schemas.openxmlformats.org/drawingml/2006/main" name="FULL PHOTO">
  <a:themeElements>
    <a:clrScheme name="CapeNature chart">
      <a:dk1>
        <a:sysClr val="windowText" lastClr="000000"/>
      </a:dk1>
      <a:lt1>
        <a:srgbClr val="FFFFFF"/>
      </a:lt1>
      <a:dk2>
        <a:srgbClr val="44546A"/>
      </a:dk2>
      <a:lt2>
        <a:srgbClr val="FFFFFF"/>
      </a:lt2>
      <a:accent1>
        <a:srgbClr val="92AE2A"/>
      </a:accent1>
      <a:accent2>
        <a:srgbClr val="ED7D31"/>
      </a:accent2>
      <a:accent3>
        <a:srgbClr val="005B7F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peNature fonts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peNature 20years presentation" id="{EA9FDC9C-8448-4845-A389-87C524DAF9A6}" vid="{C27CF9D5-2F15-40BB-A046-62F78AD172D3}"/>
    </a:ext>
  </a:extLst>
</a:theme>
</file>

<file path=ppt/theme/theme3.xml><?xml version="1.0" encoding="utf-8"?>
<a:theme xmlns:a="http://schemas.openxmlformats.org/drawingml/2006/main" name="Whit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peNature fonts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peNature 20years presentation" id="{EA9FDC9C-8448-4845-A389-87C524DAF9A6}" vid="{70F70FE3-3387-4EA6-BE6A-2F93DDD488A6}"/>
    </a:ext>
  </a:extLst>
</a:theme>
</file>

<file path=ppt/theme/theme4.xml><?xml version="1.0" encoding="utf-8"?>
<a:theme xmlns:a="http://schemas.openxmlformats.org/drawingml/2006/main" name="GREEN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peNature fonts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peNature 20years presentation" id="{EA9FDC9C-8448-4845-A389-87C524DAF9A6}" vid="{65548CFC-DA5B-4971-8589-DE3F06A63486}"/>
    </a:ext>
  </a:extLst>
</a:theme>
</file>

<file path=ppt/theme/theme5.xml><?xml version="1.0" encoding="utf-8"?>
<a:theme xmlns:a="http://schemas.openxmlformats.org/drawingml/2006/main" name="dark blu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peNature fonts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peNature 20years presentation" id="{EA9FDC9C-8448-4845-A389-87C524DAF9A6}" vid="{F7587D5F-A1A3-44EF-9801-E52EC5D1F795}"/>
    </a:ext>
  </a:extLst>
</a:theme>
</file>

<file path=ppt/theme/theme6.xml><?xml version="1.0" encoding="utf-8"?>
<a:theme xmlns:a="http://schemas.openxmlformats.org/drawingml/2006/main" name="blue white spli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peNature fonts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peNature 20years presentation" id="{EA9FDC9C-8448-4845-A389-87C524DAF9A6}" vid="{D0FB1C4C-FE02-41A4-B04F-7B64A2DCD074}"/>
    </a:ext>
  </a:extLst>
</a:theme>
</file>

<file path=ppt/theme/theme7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peNature fonts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peNature 20years presentation" id="{EA9FDC9C-8448-4845-A389-87C524DAF9A6}" vid="{D97EFE4A-D413-4372-9B1B-66F2A32D4AFA}"/>
    </a:ext>
  </a:extLst>
</a:theme>
</file>

<file path=ppt/theme/theme8.xml><?xml version="1.0" encoding="utf-8"?>
<a:theme xmlns:a="http://schemas.openxmlformats.org/drawingml/2006/main" name="Thank yo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peNature fonts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peNature 20years presentation" id="{EA9FDC9C-8448-4845-A389-87C524DAF9A6}" vid="{E419DAFC-C67C-412D-A71C-983EAFF4C404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CapeNature 20years presentation</Template>
  <TotalTime>0</TotalTime>
  <Words>521</Words>
  <Application>Microsoft Office PowerPoint</Application>
  <PresentationFormat>On-screen Show (4:3)</PresentationFormat>
  <Paragraphs>70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Gill Sans MT</vt:lpstr>
      <vt:lpstr>white background maximised</vt:lpstr>
      <vt:lpstr>FULL PHOTO</vt:lpstr>
      <vt:lpstr>White background</vt:lpstr>
      <vt:lpstr>GREEN BACKGROUND</vt:lpstr>
      <vt:lpstr>dark blue background</vt:lpstr>
      <vt:lpstr>blue white split</vt:lpstr>
      <vt:lpstr>Title slide</vt:lpstr>
      <vt:lpstr>Thank you</vt:lpstr>
      <vt:lpstr>The structure of plants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 here</dc:title>
  <dc:creator>Jamie Ross</dc:creator>
  <cp:lastModifiedBy>Natanya Dreyer</cp:lastModifiedBy>
  <cp:revision>4</cp:revision>
  <cp:lastPrinted>2019-02-26T14:00:47Z</cp:lastPrinted>
  <dcterms:created xsi:type="dcterms:W3CDTF">2020-01-16T13:31:39Z</dcterms:created>
  <dcterms:modified xsi:type="dcterms:W3CDTF">2021-04-08T11:19:01Z</dcterms:modified>
</cp:coreProperties>
</file>