
<file path=[Content_Types].xml><?xml version="1.0" encoding="utf-8"?>
<Types xmlns="http://schemas.openxmlformats.org/package/2006/content-types">
  <Default Extension="png" ContentType="image/png"/>
  <Default Extension="emf" ContentType="image/x-emf"/>
  <Default Extension="glb" ContentType="model/gltf.binary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5" r:id="rId2"/>
    <p:sldMasterId id="2147483719" r:id="rId3"/>
    <p:sldMasterId id="2147483690" r:id="rId4"/>
    <p:sldMasterId id="2147483678" r:id="rId5"/>
    <p:sldMasterId id="2147483738" r:id="rId6"/>
    <p:sldMasterId id="2147483716" r:id="rId7"/>
    <p:sldMasterId id="2147483714" r:id="rId8"/>
  </p:sldMasterIdLst>
  <p:notesMasterIdLst>
    <p:notesMasterId r:id="rId29"/>
  </p:notesMasterIdLst>
  <p:handoutMasterIdLst>
    <p:handoutMasterId r:id="rId30"/>
  </p:handoutMasterIdLst>
  <p:sldIdLst>
    <p:sldId id="263" r:id="rId9"/>
    <p:sldId id="277" r:id="rId10"/>
    <p:sldId id="281" r:id="rId11"/>
    <p:sldId id="257" r:id="rId12"/>
    <p:sldId id="282" r:id="rId13"/>
    <p:sldId id="284" r:id="rId14"/>
    <p:sldId id="285" r:id="rId15"/>
    <p:sldId id="288" r:id="rId16"/>
    <p:sldId id="292" r:id="rId17"/>
    <p:sldId id="289" r:id="rId18"/>
    <p:sldId id="298" r:id="rId19"/>
    <p:sldId id="301" r:id="rId20"/>
    <p:sldId id="291" r:id="rId21"/>
    <p:sldId id="297" r:id="rId22"/>
    <p:sldId id="302" r:id="rId23"/>
    <p:sldId id="296" r:id="rId24"/>
    <p:sldId id="303" r:id="rId25"/>
    <p:sldId id="304" r:id="rId26"/>
    <p:sldId id="308" r:id="rId27"/>
    <p:sldId id="261" r:id="rId2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7F"/>
    <a:srgbClr val="AED242"/>
    <a:srgbClr val="005671"/>
    <a:srgbClr val="299DCC"/>
    <a:srgbClr val="649C2C"/>
    <a:srgbClr val="A3C42A"/>
    <a:srgbClr val="2181A7"/>
    <a:srgbClr val="CAE454"/>
    <a:srgbClr val="B3D335"/>
    <a:srgbClr val="29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AEF25-327A-45FF-BCAB-C0B22FC4BD1A}" v="989" dt="2021-10-13T11:15:12.7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88729" autoAdjust="0"/>
  </p:normalViewPr>
  <p:slideViewPr>
    <p:cSldViewPr snapToGrid="0">
      <p:cViewPr varScale="1">
        <p:scale>
          <a:sx n="65" d="100"/>
          <a:sy n="65" d="100"/>
        </p:scale>
        <p:origin x="1569" y="52"/>
      </p:cViewPr>
      <p:guideLst/>
    </p:cSldViewPr>
  </p:slideViewPr>
  <p:outlineViewPr>
    <p:cViewPr>
      <p:scale>
        <a:sx n="33" d="100"/>
        <a:sy n="33" d="100"/>
      </p:scale>
      <p:origin x="0" y="-26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nne De Villiers" userId="d1c76c18-31fd-4c8f-916a-c215518955af" providerId="ADAL" clId="{0CDAEF25-327A-45FF-BCAB-C0B22FC4BD1A}"/>
    <pc:docChg chg="undo redo custSel addSld delSld modSld sldOrd">
      <pc:chgData name="Marienne De Villiers" userId="d1c76c18-31fd-4c8f-916a-c215518955af" providerId="ADAL" clId="{0CDAEF25-327A-45FF-BCAB-C0B22FC4BD1A}" dt="2021-11-03T05:30:08.260" v="5956"/>
      <pc:docMkLst>
        <pc:docMk/>
      </pc:docMkLst>
      <pc:sldChg chg="addSp delSp modSp mod modTransition modAnim modNotesTx">
        <pc:chgData name="Marienne De Villiers" userId="d1c76c18-31fd-4c8f-916a-c215518955af" providerId="ADAL" clId="{0CDAEF25-327A-45FF-BCAB-C0B22FC4BD1A}" dt="2021-10-13T11:00:07.398" v="5920"/>
        <pc:sldMkLst>
          <pc:docMk/>
          <pc:sldMk cId="3118246856" sldId="257"/>
        </pc:sldMkLst>
        <pc:spChg chg="add del mod">
          <ac:chgData name="Marienne De Villiers" userId="d1c76c18-31fd-4c8f-916a-c215518955af" providerId="ADAL" clId="{0CDAEF25-327A-45FF-BCAB-C0B22FC4BD1A}" dt="2021-10-05T11:51:59.759" v="2043" actId="478"/>
          <ac:spMkLst>
            <pc:docMk/>
            <pc:sldMk cId="3118246856" sldId="257"/>
            <ac:spMk id="29" creationId="{93906FE3-C1B1-42C3-A399-8F85C073D3C2}"/>
          </ac:spMkLst>
        </pc:spChg>
        <pc:spChg chg="add del mod">
          <ac:chgData name="Marienne De Villiers" userId="d1c76c18-31fd-4c8f-916a-c215518955af" providerId="ADAL" clId="{0CDAEF25-327A-45FF-BCAB-C0B22FC4BD1A}" dt="2021-10-05T11:52:01.997" v="2044" actId="478"/>
          <ac:spMkLst>
            <pc:docMk/>
            <pc:sldMk cId="3118246856" sldId="257"/>
            <ac:spMk id="30" creationId="{B280931D-1B5B-4210-953F-486BD0CF7DA0}"/>
          </ac:spMkLst>
        </pc:spChg>
        <pc:spChg chg="add del mod">
          <ac:chgData name="Marienne De Villiers" userId="d1c76c18-31fd-4c8f-916a-c215518955af" providerId="ADAL" clId="{0CDAEF25-327A-45FF-BCAB-C0B22FC4BD1A}" dt="2021-10-05T11:52:07.233" v="2046" actId="478"/>
          <ac:spMkLst>
            <pc:docMk/>
            <pc:sldMk cId="3118246856" sldId="257"/>
            <ac:spMk id="31" creationId="{B1457C3B-9F8A-4D02-80D4-3755A5F9E1AF}"/>
          </ac:spMkLst>
        </pc:spChg>
        <pc:spChg chg="add del mod">
          <ac:chgData name="Marienne De Villiers" userId="d1c76c18-31fd-4c8f-916a-c215518955af" providerId="ADAL" clId="{0CDAEF25-327A-45FF-BCAB-C0B22FC4BD1A}" dt="2021-10-05T11:52:04.658" v="2045" actId="478"/>
          <ac:spMkLst>
            <pc:docMk/>
            <pc:sldMk cId="3118246856" sldId="257"/>
            <ac:spMk id="33" creationId="{D2D5CDFB-93E3-433A-B709-51604BC6A5C6}"/>
          </ac:spMkLst>
        </pc:spChg>
        <pc:graphicFrameChg chg="add mod">
          <ac:chgData name="Marienne De Villiers" userId="d1c76c18-31fd-4c8f-916a-c215518955af" providerId="ADAL" clId="{0CDAEF25-327A-45FF-BCAB-C0B22FC4BD1A}" dt="2021-10-12T06:30:32.530" v="4324" actId="1076"/>
          <ac:graphicFrameMkLst>
            <pc:docMk/>
            <pc:sldMk cId="3118246856" sldId="257"/>
            <ac:graphicFrameMk id="7" creationId="{D3FC87B3-9B6F-44C1-8154-35021C60D934}"/>
          </ac:graphicFrameMkLst>
        </pc:graphicFrameChg>
        <pc:graphicFrameChg chg="add mod modGraphic">
          <ac:chgData name="Marienne De Villiers" userId="d1c76c18-31fd-4c8f-916a-c215518955af" providerId="ADAL" clId="{0CDAEF25-327A-45FF-BCAB-C0B22FC4BD1A}" dt="2021-10-12T06:30:32.530" v="4324" actId="1076"/>
          <ac:graphicFrameMkLst>
            <pc:docMk/>
            <pc:sldMk cId="3118246856" sldId="257"/>
            <ac:graphicFrameMk id="8" creationId="{3B27F4C2-5A2D-487F-B23E-A4E516F74395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0:51:48.451" v="5902"/>
          <ac:picMkLst>
            <pc:docMk/>
            <pc:sldMk cId="3118246856" sldId="257"/>
            <ac:picMk id="2" creationId="{4097F24C-1D4C-4487-98EE-2D75475EB9FE}"/>
          </ac:picMkLst>
        </pc:picChg>
        <pc:picChg chg="add del mod">
          <ac:chgData name="Marienne De Villiers" userId="d1c76c18-31fd-4c8f-916a-c215518955af" providerId="ADAL" clId="{0CDAEF25-327A-45FF-BCAB-C0B22FC4BD1A}" dt="2021-10-13T10:51:50.542" v="5903"/>
          <ac:picMkLst>
            <pc:docMk/>
            <pc:sldMk cId="3118246856" sldId="257"/>
            <ac:picMk id="3" creationId="{A787EB01-1DE0-4B5E-9920-BAA8DEE9FEA2}"/>
          </ac:picMkLst>
        </pc:picChg>
        <pc:picChg chg="add del mod">
          <ac:chgData name="Marienne De Villiers" userId="d1c76c18-31fd-4c8f-916a-c215518955af" providerId="ADAL" clId="{0CDAEF25-327A-45FF-BCAB-C0B22FC4BD1A}" dt="2021-10-13T10:53:27.779" v="5906"/>
          <ac:picMkLst>
            <pc:docMk/>
            <pc:sldMk cId="3118246856" sldId="257"/>
            <ac:picMk id="4" creationId="{1B39F447-6158-4B6F-8FC6-5626636483B6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3118246856" sldId="257"/>
            <ac:picMk id="5" creationId="{A1ECF3D4-358C-48D2-BEAF-2F69F280BD69}"/>
          </ac:picMkLst>
        </pc:picChg>
        <pc:picChg chg="add del mod">
          <ac:chgData name="Marienne De Villiers" userId="d1c76c18-31fd-4c8f-916a-c215518955af" providerId="ADAL" clId="{0CDAEF25-327A-45FF-BCAB-C0B22FC4BD1A}" dt="2021-10-13T10:56:28.769" v="5916"/>
          <ac:picMkLst>
            <pc:docMk/>
            <pc:sldMk cId="3118246856" sldId="257"/>
            <ac:picMk id="6" creationId="{160CED83-9093-4BEE-A39E-FA31B7E516CB}"/>
          </ac:picMkLst>
        </pc:picChg>
        <pc:picChg chg="add mod">
          <ac:chgData name="Marienne De Villiers" userId="d1c76c18-31fd-4c8f-916a-c215518955af" providerId="ADAL" clId="{0CDAEF25-327A-45FF-BCAB-C0B22FC4BD1A}" dt="2021-10-13T11:00:07.398" v="5920"/>
          <ac:picMkLst>
            <pc:docMk/>
            <pc:sldMk cId="3118246856" sldId="257"/>
            <ac:picMk id="9" creationId="{1FB92CDC-BC0C-472C-865E-42ABAD60A608}"/>
          </ac:picMkLst>
        </pc:picChg>
        <pc:picChg chg="add del mod">
          <ac:chgData name="Marienne De Villiers" userId="d1c76c18-31fd-4c8f-916a-c215518955af" providerId="ADAL" clId="{0CDAEF25-327A-45FF-BCAB-C0B22FC4BD1A}" dt="2021-10-12T06:30:37.639" v="4326" actId="1076"/>
          <ac:picMkLst>
            <pc:docMk/>
            <pc:sldMk cId="3118246856" sldId="257"/>
            <ac:picMk id="32" creationId="{F72BCD6D-C8C4-403A-8441-59FE0EC5DE33}"/>
          </ac:picMkLst>
        </pc:picChg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1443326419" sldId="259"/>
        </pc:sldMkLst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551830048" sldId="260"/>
        </pc:sldMkLst>
      </pc:sldChg>
      <pc:sldChg chg="modTransition">
        <pc:chgData name="Marienne De Villiers" userId="d1c76c18-31fd-4c8f-916a-c215518955af" providerId="ADAL" clId="{0CDAEF25-327A-45FF-BCAB-C0B22FC4BD1A}" dt="2021-10-13T10:56:28.769" v="5916"/>
        <pc:sldMkLst>
          <pc:docMk/>
          <pc:sldMk cId="929567453" sldId="261"/>
        </pc:sldMkLst>
      </pc:sldChg>
      <pc:sldChg chg="addSp delSp modSp mod modTransition modAnim modNotesTx">
        <pc:chgData name="Marienne De Villiers" userId="d1c76c18-31fd-4c8f-916a-c215518955af" providerId="ADAL" clId="{0CDAEF25-327A-45FF-BCAB-C0B22FC4BD1A}" dt="2021-10-13T11:00:07.398" v="5920"/>
        <pc:sldMkLst>
          <pc:docMk/>
          <pc:sldMk cId="266828590" sldId="263"/>
        </pc:sldMkLst>
        <pc:spChg chg="mod">
          <ac:chgData name="Marienne De Villiers" userId="d1c76c18-31fd-4c8f-916a-c215518955af" providerId="ADAL" clId="{0CDAEF25-327A-45FF-BCAB-C0B22FC4BD1A}" dt="2021-10-13T06:16:19.200" v="4889" actId="14100"/>
          <ac:spMkLst>
            <pc:docMk/>
            <pc:sldMk cId="266828590" sldId="263"/>
            <ac:spMk id="2" creationId="{00000000-0000-0000-0000-000000000000}"/>
          </ac:spMkLst>
        </pc:spChg>
        <pc:spChg chg="mod">
          <ac:chgData name="Marienne De Villiers" userId="d1c76c18-31fd-4c8f-916a-c215518955af" providerId="ADAL" clId="{0CDAEF25-327A-45FF-BCAB-C0B22FC4BD1A}" dt="2021-10-13T06:16:33.745" v="4892" actId="1076"/>
          <ac:spMkLst>
            <pc:docMk/>
            <pc:sldMk cId="266828590" sldId="263"/>
            <ac:spMk id="3" creationId="{00000000-0000-0000-0000-000000000000}"/>
          </ac:spMkLst>
        </pc:spChg>
        <pc:spChg chg="mod">
          <ac:chgData name="Marienne De Villiers" userId="d1c76c18-31fd-4c8f-916a-c215518955af" providerId="ADAL" clId="{0CDAEF25-327A-45FF-BCAB-C0B22FC4BD1A}" dt="2021-10-13T09:08:02.453" v="5623" actId="20577"/>
          <ac:spMkLst>
            <pc:docMk/>
            <pc:sldMk cId="266828590" sldId="263"/>
            <ac:spMk id="4" creationId="{00000000-0000-0000-0000-000000000000}"/>
          </ac:spMkLst>
        </pc:spChg>
        <pc:spChg chg="ord">
          <ac:chgData name="Marienne De Villiers" userId="d1c76c18-31fd-4c8f-916a-c215518955af" providerId="ADAL" clId="{0CDAEF25-327A-45FF-BCAB-C0B22FC4BD1A}" dt="2021-10-13T06:14:39.605" v="4875" actId="171"/>
          <ac:spMkLst>
            <pc:docMk/>
            <pc:sldMk cId="266828590" sldId="263"/>
            <ac:spMk id="9" creationId="{0FF355AA-B661-435F-B6A5-5E738A54E41D}"/>
          </ac:spMkLst>
        </pc:spChg>
        <pc:spChg chg="add del mod">
          <ac:chgData name="Marienne De Villiers" userId="d1c76c18-31fd-4c8f-916a-c215518955af" providerId="ADAL" clId="{0CDAEF25-327A-45FF-BCAB-C0B22FC4BD1A}" dt="2021-10-13T09:48:07.614" v="5826"/>
          <ac:spMkLst>
            <pc:docMk/>
            <pc:sldMk cId="266828590" sldId="263"/>
            <ac:spMk id="12" creationId="{CF304F15-2B5C-4579-9627-A76BCDFF3CFD}"/>
          </ac:spMkLst>
        </pc:spChg>
        <pc:picChg chg="add del mod">
          <ac:chgData name="Marienne De Villiers" userId="d1c76c18-31fd-4c8f-916a-c215518955af" providerId="ADAL" clId="{0CDAEF25-327A-45FF-BCAB-C0B22FC4BD1A}" dt="2021-10-13T10:50:08.652" v="5899"/>
          <ac:picMkLst>
            <pc:docMk/>
            <pc:sldMk cId="266828590" sldId="263"/>
            <ac:picMk id="5" creationId="{5930A934-4F69-4852-8D9C-2B1B3435344B}"/>
          </ac:picMkLst>
        </pc:picChg>
        <pc:picChg chg="mod">
          <ac:chgData name="Marienne De Villiers" userId="d1c76c18-31fd-4c8f-916a-c215518955af" providerId="ADAL" clId="{0CDAEF25-327A-45FF-BCAB-C0B22FC4BD1A}" dt="2021-10-13T06:16:52.418" v="4895" actId="1076"/>
          <ac:picMkLst>
            <pc:docMk/>
            <pc:sldMk cId="266828590" sldId="263"/>
            <ac:picMk id="6" creationId="{00000000-0000-0000-0000-000000000000}"/>
          </ac:picMkLst>
        </pc:picChg>
        <pc:picChg chg="add del mod modCrop">
          <ac:chgData name="Marienne De Villiers" userId="d1c76c18-31fd-4c8f-916a-c215518955af" providerId="ADAL" clId="{0CDAEF25-327A-45FF-BCAB-C0B22FC4BD1A}" dt="2021-10-13T06:12:29.315" v="4830" actId="478"/>
          <ac:picMkLst>
            <pc:docMk/>
            <pc:sldMk cId="266828590" sldId="263"/>
            <ac:picMk id="7" creationId="{5E57E0F9-1FA5-46B1-9BE6-9A918DF781DF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266828590" sldId="263"/>
            <ac:picMk id="7" creationId="{E20A608E-475F-48FC-9565-0875D7EE0B8D}"/>
          </ac:picMkLst>
        </pc:picChg>
        <pc:picChg chg="add del mod">
          <ac:chgData name="Marienne De Villiers" userId="d1c76c18-31fd-4c8f-916a-c215518955af" providerId="ADAL" clId="{0CDAEF25-327A-45FF-BCAB-C0B22FC4BD1A}" dt="2021-10-13T10:54:13.424" v="5911"/>
          <ac:picMkLst>
            <pc:docMk/>
            <pc:sldMk cId="266828590" sldId="263"/>
            <ac:picMk id="8" creationId="{69198D21-B58B-4037-A435-6E93967A7349}"/>
          </ac:picMkLst>
        </pc:picChg>
        <pc:picChg chg="del">
          <ac:chgData name="Marienne De Villiers" userId="d1c76c18-31fd-4c8f-916a-c215518955af" providerId="ADAL" clId="{0CDAEF25-327A-45FF-BCAB-C0B22FC4BD1A}" dt="2021-10-05T12:31:32.647" v="3052" actId="478"/>
          <ac:picMkLst>
            <pc:docMk/>
            <pc:sldMk cId="266828590" sldId="263"/>
            <ac:picMk id="8" creationId="{81A4C5FC-0414-445A-BBB2-EFA8BFE95395}"/>
          </ac:picMkLst>
        </pc:picChg>
        <pc:picChg chg="add mod ord modCrop">
          <ac:chgData name="Marienne De Villiers" userId="d1c76c18-31fd-4c8f-916a-c215518955af" providerId="ADAL" clId="{0CDAEF25-327A-45FF-BCAB-C0B22FC4BD1A}" dt="2021-10-13T09:06:28.763" v="5610" actId="14100"/>
          <ac:picMkLst>
            <pc:docMk/>
            <pc:sldMk cId="266828590" sldId="263"/>
            <ac:picMk id="10" creationId="{09275B78-88DD-4085-892A-CBB87CC76022}"/>
          </ac:picMkLst>
        </pc:picChg>
        <pc:picChg chg="add del mod">
          <ac:chgData name="Marienne De Villiers" userId="d1c76c18-31fd-4c8f-916a-c215518955af" providerId="ADAL" clId="{0CDAEF25-327A-45FF-BCAB-C0B22FC4BD1A}" dt="2021-10-13T09:10:36.500" v="5625"/>
          <ac:picMkLst>
            <pc:docMk/>
            <pc:sldMk cId="266828590" sldId="263"/>
            <ac:picMk id="11" creationId="{00AB747C-2293-4DF3-8609-EC348E631308}"/>
          </ac:picMkLst>
        </pc:picChg>
        <pc:picChg chg="add del mod">
          <ac:chgData name="Marienne De Villiers" userId="d1c76c18-31fd-4c8f-916a-c215518955af" providerId="ADAL" clId="{0CDAEF25-327A-45FF-BCAB-C0B22FC4BD1A}" dt="2021-10-13T10:56:28.769" v="5916"/>
          <ac:picMkLst>
            <pc:docMk/>
            <pc:sldMk cId="266828590" sldId="263"/>
            <ac:picMk id="11" creationId="{850CE994-1C45-460D-BB6F-CE7CF4F569A2}"/>
          </ac:picMkLst>
        </pc:picChg>
        <pc:picChg chg="add mod">
          <ac:chgData name="Marienne De Villiers" userId="d1c76c18-31fd-4c8f-916a-c215518955af" providerId="ADAL" clId="{0CDAEF25-327A-45FF-BCAB-C0B22FC4BD1A}" dt="2021-10-13T11:00:07.398" v="5920"/>
          <ac:picMkLst>
            <pc:docMk/>
            <pc:sldMk cId="266828590" sldId="263"/>
            <ac:picMk id="12" creationId="{6FD16829-A49E-40D5-A80F-5D0706F16013}"/>
          </ac:picMkLst>
        </pc:picChg>
        <pc:picChg chg="add del mod">
          <ac:chgData name="Marienne De Villiers" userId="d1c76c18-31fd-4c8f-916a-c215518955af" providerId="ADAL" clId="{0CDAEF25-327A-45FF-BCAB-C0B22FC4BD1A}" dt="2021-10-13T10:04:31.936" v="5860"/>
          <ac:picMkLst>
            <pc:docMk/>
            <pc:sldMk cId="266828590" sldId="263"/>
            <ac:picMk id="13" creationId="{460702F6-5B69-4090-B370-4F9FC4EF5C69}"/>
          </ac:picMkLst>
        </pc:picChg>
        <pc:picChg chg="add del mod">
          <ac:chgData name="Marienne De Villiers" userId="d1c76c18-31fd-4c8f-916a-c215518955af" providerId="ADAL" clId="{0CDAEF25-327A-45FF-BCAB-C0B22FC4BD1A}" dt="2021-10-13T10:05:52.137" v="5862"/>
          <ac:picMkLst>
            <pc:docMk/>
            <pc:sldMk cId="266828590" sldId="263"/>
            <ac:picMk id="14" creationId="{7CF61771-D2DD-443A-BE53-7FFFF3828109}"/>
          </ac:picMkLst>
        </pc:picChg>
        <pc:picChg chg="add del mod">
          <ac:chgData name="Marienne De Villiers" userId="d1c76c18-31fd-4c8f-916a-c215518955af" providerId="ADAL" clId="{0CDAEF25-327A-45FF-BCAB-C0B22FC4BD1A}" dt="2021-10-13T10:50:06.679" v="5898"/>
          <ac:picMkLst>
            <pc:docMk/>
            <pc:sldMk cId="266828590" sldId="263"/>
            <ac:picMk id="15" creationId="{0C88D724-CC49-4B63-927B-1811B4C451D4}"/>
          </ac:picMkLst>
        </pc:picChg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2250058114" sldId="269"/>
        </pc:sldMkLst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850838089" sldId="272"/>
        </pc:sldMkLst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2937849534" sldId="276"/>
        </pc:sldMkLst>
      </pc:sldChg>
      <pc:sldChg chg="addSp delSp modSp mod modTransition modAnim modNotesTx">
        <pc:chgData name="Marienne De Villiers" userId="d1c76c18-31fd-4c8f-916a-c215518955af" providerId="ADAL" clId="{0CDAEF25-327A-45FF-BCAB-C0B22FC4BD1A}" dt="2021-10-13T11:00:07.398" v="5920"/>
        <pc:sldMkLst>
          <pc:docMk/>
          <pc:sldMk cId="4254045128" sldId="277"/>
        </pc:sldMkLst>
        <pc:picChg chg="add del mod">
          <ac:chgData name="Marienne De Villiers" userId="d1c76c18-31fd-4c8f-916a-c215518955af" providerId="ADAL" clId="{0CDAEF25-327A-45FF-BCAB-C0B22FC4BD1A}" dt="2021-10-13T10:05:52.137" v="5862"/>
          <ac:picMkLst>
            <pc:docMk/>
            <pc:sldMk cId="4254045128" sldId="277"/>
            <ac:picMk id="2" creationId="{06C71649-D5EA-4F7E-A94A-289B40DD845E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4254045128" sldId="277"/>
            <ac:picMk id="2" creationId="{49C07567-CA08-4F9D-85C2-1EC10D6F0741}"/>
          </ac:picMkLst>
        </pc:picChg>
        <pc:picChg chg="add del mod">
          <ac:chgData name="Marienne De Villiers" userId="d1c76c18-31fd-4c8f-916a-c215518955af" providerId="ADAL" clId="{0CDAEF25-327A-45FF-BCAB-C0B22FC4BD1A}" dt="2021-10-13T10:50:54.861" v="5900"/>
          <ac:picMkLst>
            <pc:docMk/>
            <pc:sldMk cId="4254045128" sldId="277"/>
            <ac:picMk id="3" creationId="{F5F75EAB-DADD-4789-B6EF-D59589D3B68B}"/>
          </ac:picMkLst>
        </pc:picChg>
        <pc:picChg chg="add del mod">
          <ac:chgData name="Marienne De Villiers" userId="d1c76c18-31fd-4c8f-916a-c215518955af" providerId="ADAL" clId="{0CDAEF25-327A-45FF-BCAB-C0B22FC4BD1A}" dt="2021-10-13T10:56:28.769" v="5916"/>
          <ac:picMkLst>
            <pc:docMk/>
            <pc:sldMk cId="4254045128" sldId="277"/>
            <ac:picMk id="4" creationId="{77161901-E91E-4059-8E19-A4D551470302}"/>
          </ac:picMkLst>
        </pc:picChg>
        <pc:picChg chg="add mod">
          <ac:chgData name="Marienne De Villiers" userId="d1c76c18-31fd-4c8f-916a-c215518955af" providerId="ADAL" clId="{0CDAEF25-327A-45FF-BCAB-C0B22FC4BD1A}" dt="2021-10-13T11:00:07.398" v="5920"/>
          <ac:picMkLst>
            <pc:docMk/>
            <pc:sldMk cId="4254045128" sldId="277"/>
            <ac:picMk id="5" creationId="{60D9AFF0-7DEC-4F32-9126-AE2CCB2D4023}"/>
          </ac:picMkLst>
        </pc:picChg>
        <pc:picChg chg="mod ord">
          <ac:chgData name="Marienne De Villiers" userId="d1c76c18-31fd-4c8f-916a-c215518955af" providerId="ADAL" clId="{0CDAEF25-327A-45FF-BCAB-C0B22FC4BD1A}" dt="2021-10-13T06:17:33.497" v="4901" actId="14100"/>
          <ac:picMkLst>
            <pc:docMk/>
            <pc:sldMk cId="4254045128" sldId="277"/>
            <ac:picMk id="38" creationId="{1008B0BD-E02C-4043-9A5A-B89060FB6B73}"/>
          </ac:picMkLst>
        </pc:picChg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2736914357" sldId="278"/>
        </pc:sldMkLst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1682456302" sldId="279"/>
        </pc:sldMkLst>
      </pc:sldChg>
      <pc:sldChg chg="del">
        <pc:chgData name="Marienne De Villiers" userId="d1c76c18-31fd-4c8f-916a-c215518955af" providerId="ADAL" clId="{0CDAEF25-327A-45FF-BCAB-C0B22FC4BD1A}" dt="2021-10-05T08:25:45.299" v="815" actId="47"/>
        <pc:sldMkLst>
          <pc:docMk/>
          <pc:sldMk cId="2082622555" sldId="280"/>
        </pc:sldMkLst>
      </pc:sldChg>
      <pc:sldChg chg="addSp delSp modSp mod modTransition modAnim modNotesTx">
        <pc:chgData name="Marienne De Villiers" userId="d1c76c18-31fd-4c8f-916a-c215518955af" providerId="ADAL" clId="{0CDAEF25-327A-45FF-BCAB-C0B22FC4BD1A}" dt="2021-10-13T11:00:07.398" v="5920"/>
        <pc:sldMkLst>
          <pc:docMk/>
          <pc:sldMk cId="2418061615" sldId="281"/>
        </pc:sldMkLst>
        <pc:picChg chg="add del mod">
          <ac:chgData name="Marienne De Villiers" userId="d1c76c18-31fd-4c8f-916a-c215518955af" providerId="ADAL" clId="{0CDAEF25-327A-45FF-BCAB-C0B22FC4BD1A}" dt="2021-10-13T10:05:52.137" v="5862"/>
          <ac:picMkLst>
            <pc:docMk/>
            <pc:sldMk cId="2418061615" sldId="281"/>
            <ac:picMk id="2" creationId="{0DB023E5-265D-4675-BBEA-FCCB847B2044}"/>
          </ac:picMkLst>
        </pc:picChg>
        <pc:picChg chg="add del mod">
          <ac:chgData name="Marienne De Villiers" userId="d1c76c18-31fd-4c8f-916a-c215518955af" providerId="ADAL" clId="{0CDAEF25-327A-45FF-BCAB-C0B22FC4BD1A}" dt="2021-10-13T10:50:56.766" v="5901"/>
          <ac:picMkLst>
            <pc:docMk/>
            <pc:sldMk cId="2418061615" sldId="281"/>
            <ac:picMk id="2" creationId="{8539A8E5-00F9-4C1B-9046-0436558F56EF}"/>
          </ac:picMkLst>
        </pc:picChg>
        <pc:picChg chg="add mod">
          <ac:chgData name="Marienne De Villiers" userId="d1c76c18-31fd-4c8f-916a-c215518955af" providerId="ADAL" clId="{0CDAEF25-327A-45FF-BCAB-C0B22FC4BD1A}" dt="2021-10-05T12:36:11.440" v="3131" actId="1076"/>
          <ac:picMkLst>
            <pc:docMk/>
            <pc:sldMk cId="2418061615" sldId="281"/>
            <ac:picMk id="3" creationId="{18369840-7DCF-408E-8C27-03147F15045C}"/>
          </ac:picMkLst>
        </pc:picChg>
        <pc:picChg chg="add del mod">
          <ac:chgData name="Marienne De Villiers" userId="d1c76c18-31fd-4c8f-916a-c215518955af" providerId="ADAL" clId="{0CDAEF25-327A-45FF-BCAB-C0B22FC4BD1A}" dt="2021-10-13T10:50:54.861" v="5900"/>
          <ac:picMkLst>
            <pc:docMk/>
            <pc:sldMk cId="2418061615" sldId="281"/>
            <ac:picMk id="4" creationId="{B382D555-B277-41C4-A2BE-C264E34971C7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2418061615" sldId="281"/>
            <ac:picMk id="5" creationId="{4BC0DE1B-834B-499D-8C4C-4223B9042924}"/>
          </ac:picMkLst>
        </pc:picChg>
        <pc:picChg chg="add del mod">
          <ac:chgData name="Marienne De Villiers" userId="d1c76c18-31fd-4c8f-916a-c215518955af" providerId="ADAL" clId="{0CDAEF25-327A-45FF-BCAB-C0B22FC4BD1A}" dt="2021-10-13T10:56:28.769" v="5916"/>
          <ac:picMkLst>
            <pc:docMk/>
            <pc:sldMk cId="2418061615" sldId="281"/>
            <ac:picMk id="6" creationId="{E0DE25D6-8E84-471C-A008-77CD08615D51}"/>
          </ac:picMkLst>
        </pc:picChg>
        <pc:picChg chg="del">
          <ac:chgData name="Marienne De Villiers" userId="d1c76c18-31fd-4c8f-916a-c215518955af" providerId="ADAL" clId="{0CDAEF25-327A-45FF-BCAB-C0B22FC4BD1A}" dt="2021-10-05T12:35:44.460" v="3124" actId="478"/>
          <ac:picMkLst>
            <pc:docMk/>
            <pc:sldMk cId="2418061615" sldId="281"/>
            <ac:picMk id="7" creationId="{4333D33C-868B-4605-9ED5-3899B68A3133}"/>
          </ac:picMkLst>
        </pc:picChg>
        <pc:picChg chg="add mod">
          <ac:chgData name="Marienne De Villiers" userId="d1c76c18-31fd-4c8f-916a-c215518955af" providerId="ADAL" clId="{0CDAEF25-327A-45FF-BCAB-C0B22FC4BD1A}" dt="2021-10-13T11:00:07.398" v="5920"/>
          <ac:picMkLst>
            <pc:docMk/>
            <pc:sldMk cId="2418061615" sldId="281"/>
            <ac:picMk id="7" creationId="{B9AA80FD-E42B-443B-BE26-237E8FBA037E}"/>
          </ac:picMkLst>
        </pc:picChg>
      </pc:sldChg>
      <pc:sldChg chg="addSp delSp modSp add mod modTransition delAnim modAnim modNotesTx">
        <pc:chgData name="Marienne De Villiers" userId="d1c76c18-31fd-4c8f-916a-c215518955af" providerId="ADAL" clId="{0CDAEF25-327A-45FF-BCAB-C0B22FC4BD1A}" dt="2021-10-14T09:51:42.930" v="5935"/>
        <pc:sldMkLst>
          <pc:docMk/>
          <pc:sldMk cId="894761644" sldId="282"/>
        </pc:sldMkLst>
        <pc:spChg chg="add mod">
          <ac:chgData name="Marienne De Villiers" userId="d1c76c18-31fd-4c8f-916a-c215518955af" providerId="ADAL" clId="{0CDAEF25-327A-45FF-BCAB-C0B22FC4BD1A}" dt="2021-10-13T06:21:47.760" v="4922" actId="1076"/>
          <ac:spMkLst>
            <pc:docMk/>
            <pc:sldMk cId="894761644" sldId="282"/>
            <ac:spMk id="3" creationId="{711E9620-6BC8-4536-9D46-41ED49FD2F5B}"/>
          </ac:spMkLst>
        </pc:spChg>
        <pc:spChg chg="add del">
          <ac:chgData name="Marienne De Villiers" userId="d1c76c18-31fd-4c8f-916a-c215518955af" providerId="ADAL" clId="{0CDAEF25-327A-45FF-BCAB-C0B22FC4BD1A}" dt="2021-10-05T07:37:32.623" v="64" actId="478"/>
          <ac:spMkLst>
            <pc:docMk/>
            <pc:sldMk cId="894761644" sldId="282"/>
            <ac:spMk id="6" creationId="{10F4B7DD-74C7-4EA0-8378-053FFF66B341}"/>
          </ac:spMkLst>
        </pc:spChg>
        <pc:spChg chg="del mod">
          <ac:chgData name="Marienne De Villiers" userId="d1c76c18-31fd-4c8f-916a-c215518955af" providerId="ADAL" clId="{0CDAEF25-327A-45FF-BCAB-C0B22FC4BD1A}" dt="2021-10-05T07:27:23.198" v="48" actId="478"/>
          <ac:spMkLst>
            <pc:docMk/>
            <pc:sldMk cId="894761644" sldId="282"/>
            <ac:spMk id="11" creationId="{3FD678E3-8C2A-487F-B1FB-80229D8416B9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2" creationId="{EF8DD756-C42A-4FB4-9CA1-16FDDA7BB3C8}"/>
          </ac:spMkLst>
        </pc:spChg>
        <pc:spChg chg="del mod">
          <ac:chgData name="Marienne De Villiers" userId="d1c76c18-31fd-4c8f-916a-c215518955af" providerId="ADAL" clId="{0CDAEF25-327A-45FF-BCAB-C0B22FC4BD1A}" dt="2021-10-05T07:27:31.849" v="50" actId="478"/>
          <ac:spMkLst>
            <pc:docMk/>
            <pc:sldMk cId="894761644" sldId="282"/>
            <ac:spMk id="13" creationId="{F4D77839-19C2-46D7-8741-91279C19FAB9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4" creationId="{6EC24B18-5408-457D-892A-3B3D22E027B4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5" creationId="{DF590570-77E0-4FF3-925A-20504152363A}"/>
          </ac:spMkLst>
        </pc:spChg>
        <pc:spChg chg="add del mod">
          <ac:chgData name="Marienne De Villiers" userId="d1c76c18-31fd-4c8f-916a-c215518955af" providerId="ADAL" clId="{0CDAEF25-327A-45FF-BCAB-C0B22FC4BD1A}" dt="2021-10-13T05:45:54.802" v="4713" actId="478"/>
          <ac:spMkLst>
            <pc:docMk/>
            <pc:sldMk cId="894761644" sldId="282"/>
            <ac:spMk id="17" creationId="{8F1CAA20-7D15-4322-B502-6977FF7CED00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7" creationId="{9F3C0853-DB0E-4468-B33F-E475182D2313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8" creationId="{55026020-2ADE-45AD-9D0D-8C4FB4D5317F}"/>
          </ac:spMkLst>
        </pc:spChg>
        <pc:spChg chg="mod">
          <ac:chgData name="Marienne De Villiers" userId="d1c76c18-31fd-4c8f-916a-c215518955af" providerId="ADAL" clId="{0CDAEF25-327A-45FF-BCAB-C0B22FC4BD1A}" dt="2021-10-05T07:26:39.782" v="39"/>
          <ac:spMkLst>
            <pc:docMk/>
            <pc:sldMk cId="894761644" sldId="282"/>
            <ac:spMk id="19" creationId="{09B81BF4-DF2D-423B-BCA2-9E3807514B3B}"/>
          </ac:spMkLst>
        </pc:spChg>
        <pc:spChg chg="add mod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19" creationId="{264C0660-09E4-4DF6-92DC-DD49AFF6E7FC}"/>
          </ac:spMkLst>
        </pc:spChg>
        <pc:spChg chg="del mod">
          <ac:chgData name="Marienne De Villiers" userId="d1c76c18-31fd-4c8f-916a-c215518955af" providerId="ADAL" clId="{0CDAEF25-327A-45FF-BCAB-C0B22FC4BD1A}" dt="2021-10-05T07:27:20.256" v="47" actId="478"/>
          <ac:spMkLst>
            <pc:docMk/>
            <pc:sldMk cId="894761644" sldId="282"/>
            <ac:spMk id="20" creationId="{13438D79-561D-4C0C-8C16-0C8E2C19249B}"/>
          </ac:spMkLst>
        </pc:spChg>
        <pc:spChg chg="add mod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20" creationId="{75658147-4C9B-40F5-8A96-4BF0886BFA5E}"/>
          </ac:spMkLst>
        </pc:spChg>
        <pc:spChg chg="add mod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21" creationId="{03565CC7-179F-437B-B465-5F5F369252C5}"/>
          </ac:spMkLst>
        </pc:spChg>
        <pc:spChg chg="del mod">
          <ac:chgData name="Marienne De Villiers" userId="d1c76c18-31fd-4c8f-916a-c215518955af" providerId="ADAL" clId="{0CDAEF25-327A-45FF-BCAB-C0B22FC4BD1A}" dt="2021-10-05T07:27:29.001" v="49" actId="478"/>
          <ac:spMkLst>
            <pc:docMk/>
            <pc:sldMk cId="894761644" sldId="282"/>
            <ac:spMk id="21" creationId="{9EE647D7-A8DF-4258-BE3A-A8D91B66D863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23" creationId="{03ACE980-FCCE-4E48-A688-C532A0B6C6F7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24" creationId="{844E77DE-53F9-4EBB-9D69-31132DF9FE60}"/>
          </ac:spMkLst>
        </pc:spChg>
        <pc:spChg chg="add del mod">
          <ac:chgData name="Marienne De Villiers" userId="d1c76c18-31fd-4c8f-916a-c215518955af" providerId="ADAL" clId="{0CDAEF25-327A-45FF-BCAB-C0B22FC4BD1A}" dt="2021-10-05T07:54:25.771" v="304" actId="478"/>
          <ac:spMkLst>
            <pc:docMk/>
            <pc:sldMk cId="894761644" sldId="282"/>
            <ac:spMk id="27" creationId="{5013B13D-1365-491B-A300-FCD59B021B1B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27" creationId="{B817BAEA-E9EB-49C4-A65D-13A97C1972C6}"/>
          </ac:spMkLst>
        </pc:spChg>
        <pc:spChg chg="add del mod">
          <ac:chgData name="Marienne De Villiers" userId="d1c76c18-31fd-4c8f-916a-c215518955af" providerId="ADAL" clId="{0CDAEF25-327A-45FF-BCAB-C0B22FC4BD1A}" dt="2021-10-05T07:56:44.176" v="387" actId="478"/>
          <ac:spMkLst>
            <pc:docMk/>
            <pc:sldMk cId="894761644" sldId="282"/>
            <ac:spMk id="28" creationId="{3B091B81-A851-44ED-BB18-440382B280A9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28" creationId="{C0E832CF-44E9-457C-B6ED-62ECE7A53C40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29" creationId="{4D7F7D36-C6FD-4331-9D50-47865AEC2DB5}"/>
          </ac:spMkLst>
        </pc:spChg>
        <pc:spChg chg="add del mod topLvl">
          <ac:chgData name="Marienne De Villiers" userId="d1c76c18-31fd-4c8f-916a-c215518955af" providerId="ADAL" clId="{0CDAEF25-327A-45FF-BCAB-C0B22FC4BD1A}" dt="2021-10-05T08:17:09.648" v="721" actId="478"/>
          <ac:spMkLst>
            <pc:docMk/>
            <pc:sldMk cId="894761644" sldId="282"/>
            <ac:spMk id="29" creationId="{9342CF79-03FA-44A4-A86D-F830BB1B9488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0" creationId="{F3FFFA22-047F-435E-835E-E87B926B473B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1" creationId="{9AC7FA63-91D6-4B07-9BBF-0B3B048CDD3B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2" creationId="{B2B90A25-054E-4453-8371-7DA0C60484E6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3" creationId="{7A58EEB8-578D-4599-B1E5-D76A987CF52C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4" creationId="{2FB7EFD0-CBFD-4920-98DA-1BEE4436C8CC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35" creationId="{5E14AABC-883A-4A13-9418-3820B5E42C0D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36" creationId="{BD5FBC9E-029F-4A58-9313-997B55963452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37" creationId="{5B463573-BC31-45B1-91F1-C7FCD9AF2B74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38" creationId="{3D78CC4D-43E1-4A59-B79C-975FDE02529B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39" creationId="{FC22113B-E797-4A05-8198-335A8EBEDC24}"/>
          </ac:spMkLst>
        </pc:spChg>
        <pc:spChg chg="add mod topLvl">
          <ac:chgData name="Marienne De Villiers" userId="d1c76c18-31fd-4c8f-916a-c215518955af" providerId="ADAL" clId="{0CDAEF25-327A-45FF-BCAB-C0B22FC4BD1A}" dt="2021-10-13T06:22:15.026" v="4926" actId="1076"/>
          <ac:spMkLst>
            <pc:docMk/>
            <pc:sldMk cId="894761644" sldId="282"/>
            <ac:spMk id="40" creationId="{3C2E7783-F9C8-4054-B19A-7CC1E3544B3D}"/>
          </ac:spMkLst>
        </pc:spChg>
        <pc:spChg chg="add mod topLvl">
          <ac:chgData name="Marienne De Villiers" userId="d1c76c18-31fd-4c8f-916a-c215518955af" providerId="ADAL" clId="{0CDAEF25-327A-45FF-BCAB-C0B22FC4BD1A}" dt="2021-10-13T06:22:10.276" v="4925" actId="1076"/>
          <ac:spMkLst>
            <pc:docMk/>
            <pc:sldMk cId="894761644" sldId="282"/>
            <ac:spMk id="41" creationId="{CEAF8E57-A9EC-44CC-82A8-14196BA2C4E2}"/>
          </ac:spMkLst>
        </pc:spChg>
        <pc:spChg chg="add mod topLvl">
          <ac:chgData name="Marienne De Villiers" userId="d1c76c18-31fd-4c8f-916a-c215518955af" providerId="ADAL" clId="{0CDAEF25-327A-45FF-BCAB-C0B22FC4BD1A}" dt="2021-10-13T06:21:44.846" v="4921" actId="1076"/>
          <ac:spMkLst>
            <pc:docMk/>
            <pc:sldMk cId="894761644" sldId="282"/>
            <ac:spMk id="42" creationId="{8AA41F6F-FCE2-4F39-93DF-633DD3CFC0A6}"/>
          </ac:spMkLst>
        </pc:spChg>
        <pc:spChg chg="add mod topLvl">
          <ac:chgData name="Marienne De Villiers" userId="d1c76c18-31fd-4c8f-916a-c215518955af" providerId="ADAL" clId="{0CDAEF25-327A-45FF-BCAB-C0B22FC4BD1A}" dt="2021-10-13T06:21:53.370" v="4923" actId="1076"/>
          <ac:spMkLst>
            <pc:docMk/>
            <pc:sldMk cId="894761644" sldId="282"/>
            <ac:spMk id="43" creationId="{24D51FB3-CAD8-41A3-911A-C69346F25834}"/>
          </ac:spMkLst>
        </pc:spChg>
        <pc:spChg chg="add mod topLvl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44" creationId="{1871DF8A-47A4-459A-A911-25C04460CFE6}"/>
          </ac:spMkLst>
        </pc:spChg>
        <pc:spChg chg="add mod topLvl">
          <ac:chgData name="Marienne De Villiers" userId="d1c76c18-31fd-4c8f-916a-c215518955af" providerId="ADAL" clId="{0CDAEF25-327A-45FF-BCAB-C0B22FC4BD1A}" dt="2021-10-13T06:22:01.753" v="4924" actId="1076"/>
          <ac:spMkLst>
            <pc:docMk/>
            <pc:sldMk cId="894761644" sldId="282"/>
            <ac:spMk id="45" creationId="{A9EBBC02-9FFB-4DA0-BBFA-17C412427623}"/>
          </ac:spMkLst>
        </pc:spChg>
        <pc:spChg chg="add del mod">
          <ac:chgData name="Marienne De Villiers" userId="d1c76c18-31fd-4c8f-916a-c215518955af" providerId="ADAL" clId="{0CDAEF25-327A-45FF-BCAB-C0B22FC4BD1A}" dt="2021-10-05T07:54:22.896" v="303" actId="478"/>
          <ac:spMkLst>
            <pc:docMk/>
            <pc:sldMk cId="894761644" sldId="282"/>
            <ac:spMk id="46" creationId="{2F68976A-A6D1-4ECB-95EA-79887CE1E918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46" creationId="{93602BA0-FA99-4761-ADC9-8E3A975C96A2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47" creationId="{0F396454-97F9-4479-8130-4F9650D636DE}"/>
          </ac:spMkLst>
        </pc:spChg>
        <pc:spChg chg="add del mod">
          <ac:chgData name="Marienne De Villiers" userId="d1c76c18-31fd-4c8f-916a-c215518955af" providerId="ADAL" clId="{0CDAEF25-327A-45FF-BCAB-C0B22FC4BD1A}" dt="2021-10-05T08:17:04.363" v="717" actId="478"/>
          <ac:spMkLst>
            <pc:docMk/>
            <pc:sldMk cId="894761644" sldId="282"/>
            <ac:spMk id="47" creationId="{6FAFB35D-F7D5-4AF9-AD89-AC1BCEB4A92F}"/>
          </ac:spMkLst>
        </pc:spChg>
        <pc:spChg chg="add del mod">
          <ac:chgData name="Marienne De Villiers" userId="d1c76c18-31fd-4c8f-916a-c215518955af" providerId="ADAL" clId="{0CDAEF25-327A-45FF-BCAB-C0B22FC4BD1A}" dt="2021-10-05T07:56:41.402" v="386" actId="478"/>
          <ac:spMkLst>
            <pc:docMk/>
            <pc:sldMk cId="894761644" sldId="282"/>
            <ac:spMk id="48" creationId="{946430EE-DA15-4473-8BFF-E0E85B2776A0}"/>
          </ac:spMkLst>
        </pc:spChg>
        <pc:spChg chg="mod">
          <ac:chgData name="Marienne De Villiers" userId="d1c76c18-31fd-4c8f-916a-c215518955af" providerId="ADAL" clId="{0CDAEF25-327A-45FF-BCAB-C0B22FC4BD1A}" dt="2021-10-13T05:46:54.337" v="4736"/>
          <ac:spMkLst>
            <pc:docMk/>
            <pc:sldMk cId="894761644" sldId="282"/>
            <ac:spMk id="48" creationId="{DCBB6F11-E914-4493-9256-330EEBEE9129}"/>
          </ac:spMkLst>
        </pc:spChg>
        <pc:spChg chg="add del mod topLvl">
          <ac:chgData name="Marienne De Villiers" userId="d1c76c18-31fd-4c8f-916a-c215518955af" providerId="ADAL" clId="{0CDAEF25-327A-45FF-BCAB-C0B22FC4BD1A}" dt="2021-10-05T08:17:06.908" v="719" actId="478"/>
          <ac:spMkLst>
            <pc:docMk/>
            <pc:sldMk cId="894761644" sldId="282"/>
            <ac:spMk id="49" creationId="{26BDDEBF-F182-4E9C-9230-CD109F9890AB}"/>
          </ac:spMkLst>
        </pc:spChg>
        <pc:spChg chg="add del mod">
          <ac:chgData name="Marienne De Villiers" userId="d1c76c18-31fd-4c8f-916a-c215518955af" providerId="ADAL" clId="{0CDAEF25-327A-45FF-BCAB-C0B22FC4BD1A}" dt="2021-10-13T06:01:29.476" v="4779" actId="478"/>
          <ac:spMkLst>
            <pc:docMk/>
            <pc:sldMk cId="894761644" sldId="282"/>
            <ac:spMk id="49" creationId="{C55CC0F8-F99A-4831-BA2C-E929BE251C84}"/>
          </ac:spMkLst>
        </pc:spChg>
        <pc:spChg chg="add del mod topLvl">
          <ac:chgData name="Marienne De Villiers" userId="d1c76c18-31fd-4c8f-916a-c215518955af" providerId="ADAL" clId="{0CDAEF25-327A-45FF-BCAB-C0B22FC4BD1A}" dt="2021-10-05T08:17:17.991" v="723" actId="478"/>
          <ac:spMkLst>
            <pc:docMk/>
            <pc:sldMk cId="894761644" sldId="282"/>
            <ac:spMk id="50" creationId="{1625656D-4F59-4ABA-A48E-D3D3201775CD}"/>
          </ac:spMkLst>
        </pc:spChg>
        <pc:spChg chg="add mod">
          <ac:chgData name="Marienne De Villiers" userId="d1c76c18-31fd-4c8f-916a-c215518955af" providerId="ADAL" clId="{0CDAEF25-327A-45FF-BCAB-C0B22FC4BD1A}" dt="2021-10-13T06:21:35.049" v="4920" actId="255"/>
          <ac:spMkLst>
            <pc:docMk/>
            <pc:sldMk cId="894761644" sldId="282"/>
            <ac:spMk id="50" creationId="{EA36AE79-98F5-4673-AF17-0E84459E08AE}"/>
          </ac:spMkLst>
        </pc:spChg>
        <pc:spChg chg="add del mod topLvl">
          <ac:chgData name="Marienne De Villiers" userId="d1c76c18-31fd-4c8f-916a-c215518955af" providerId="ADAL" clId="{0CDAEF25-327A-45FF-BCAB-C0B22FC4BD1A}" dt="2021-10-05T08:17:08.363" v="720" actId="478"/>
          <ac:spMkLst>
            <pc:docMk/>
            <pc:sldMk cId="894761644" sldId="282"/>
            <ac:spMk id="51" creationId="{0DEDA146-893F-4574-AEAE-02B26D684A09}"/>
          </ac:spMkLst>
        </pc:spChg>
        <pc:spChg chg="add mod">
          <ac:chgData name="Marienne De Villiers" userId="d1c76c18-31fd-4c8f-916a-c215518955af" providerId="ADAL" clId="{0CDAEF25-327A-45FF-BCAB-C0B22FC4BD1A}" dt="2021-10-14T05:41:51.399" v="5927" actId="20577"/>
          <ac:spMkLst>
            <pc:docMk/>
            <pc:sldMk cId="894761644" sldId="282"/>
            <ac:spMk id="51" creationId="{32482CA9-A507-4D14-A0DE-56B4571253FA}"/>
          </ac:spMkLst>
        </pc:spChg>
        <pc:spChg chg="add del mod topLvl">
          <ac:chgData name="Marienne De Villiers" userId="d1c76c18-31fd-4c8f-916a-c215518955af" providerId="ADAL" clId="{0CDAEF25-327A-45FF-BCAB-C0B22FC4BD1A}" dt="2021-10-05T08:17:05.773" v="718" actId="478"/>
          <ac:spMkLst>
            <pc:docMk/>
            <pc:sldMk cId="894761644" sldId="282"/>
            <ac:spMk id="52" creationId="{07B87E19-E96C-4B61-AC0A-51CCCEB0D852}"/>
          </ac:spMkLst>
        </pc:spChg>
        <pc:spChg chg="add mod">
          <ac:chgData name="Marienne De Villiers" userId="d1c76c18-31fd-4c8f-916a-c215518955af" providerId="ADAL" clId="{0CDAEF25-327A-45FF-BCAB-C0B22FC4BD1A}" dt="2021-10-13T10:10:30.876" v="5867" actId="14100"/>
          <ac:spMkLst>
            <pc:docMk/>
            <pc:sldMk cId="894761644" sldId="282"/>
            <ac:spMk id="53" creationId="{85C24018-9F44-4450-8DDB-D76240F018F3}"/>
          </ac:spMkLst>
        </pc:spChg>
        <pc:spChg chg="add del mod">
          <ac:chgData name="Marienne De Villiers" userId="d1c76c18-31fd-4c8f-916a-c215518955af" providerId="ADAL" clId="{0CDAEF25-327A-45FF-BCAB-C0B22FC4BD1A}" dt="2021-10-05T08:17:16.383" v="722" actId="478"/>
          <ac:spMkLst>
            <pc:docMk/>
            <pc:sldMk cId="894761644" sldId="282"/>
            <ac:spMk id="60" creationId="{C4F21244-38D5-4BC2-9BD6-2C4D6FF4800C}"/>
          </ac:spMkLst>
        </pc:spChg>
        <pc:spChg chg="mod">
          <ac:chgData name="Marienne De Villiers" userId="d1c76c18-31fd-4c8f-916a-c215518955af" providerId="ADAL" clId="{0CDAEF25-327A-45FF-BCAB-C0B22FC4BD1A}" dt="2021-10-05T08:20:14.080" v="810"/>
          <ac:spMkLst>
            <pc:docMk/>
            <pc:sldMk cId="894761644" sldId="282"/>
            <ac:spMk id="62" creationId="{86DCF23B-2B3F-4EB5-941E-5AA93953645F}"/>
          </ac:spMkLst>
        </pc:spChg>
        <pc:spChg chg="mod">
          <ac:chgData name="Marienne De Villiers" userId="d1c76c18-31fd-4c8f-916a-c215518955af" providerId="ADAL" clId="{0CDAEF25-327A-45FF-BCAB-C0B22FC4BD1A}" dt="2021-10-05T08:20:14.080" v="810"/>
          <ac:spMkLst>
            <pc:docMk/>
            <pc:sldMk cId="894761644" sldId="282"/>
            <ac:spMk id="63" creationId="{D740F061-4DD1-4C9D-BE9E-DC39A5E4B866}"/>
          </ac:spMkLst>
        </pc:spChg>
        <pc:spChg chg="mod">
          <ac:chgData name="Marienne De Villiers" userId="d1c76c18-31fd-4c8f-916a-c215518955af" providerId="ADAL" clId="{0CDAEF25-327A-45FF-BCAB-C0B22FC4BD1A}" dt="2021-10-05T08:20:14.080" v="810"/>
          <ac:spMkLst>
            <pc:docMk/>
            <pc:sldMk cId="894761644" sldId="282"/>
            <ac:spMk id="64" creationId="{348455FE-4686-4735-A194-84CC2EC6FF4D}"/>
          </ac:spMkLst>
        </pc:spChg>
        <pc:spChg chg="mod">
          <ac:chgData name="Marienne De Villiers" userId="d1c76c18-31fd-4c8f-916a-c215518955af" providerId="ADAL" clId="{0CDAEF25-327A-45FF-BCAB-C0B22FC4BD1A}" dt="2021-10-05T08:20:14.080" v="810"/>
          <ac:spMkLst>
            <pc:docMk/>
            <pc:sldMk cId="894761644" sldId="282"/>
            <ac:spMk id="65" creationId="{CE349580-C1E0-4BF6-8413-34630E9B5815}"/>
          </ac:spMkLst>
        </pc:spChg>
        <pc:spChg chg="mod">
          <ac:chgData name="Marienne De Villiers" userId="d1c76c18-31fd-4c8f-916a-c215518955af" providerId="ADAL" clId="{0CDAEF25-327A-45FF-BCAB-C0B22FC4BD1A}" dt="2021-10-05T08:20:14.080" v="810"/>
          <ac:spMkLst>
            <pc:docMk/>
            <pc:sldMk cId="894761644" sldId="282"/>
            <ac:spMk id="66" creationId="{1F34F687-4A46-4D72-8119-1E82CC5F095D}"/>
          </ac:spMkLst>
        </pc:spChg>
        <pc:spChg chg="del mod">
          <ac:chgData name="Marienne De Villiers" userId="d1c76c18-31fd-4c8f-916a-c215518955af" providerId="ADAL" clId="{0CDAEF25-327A-45FF-BCAB-C0B22FC4BD1A}" dt="2021-10-06T12:49:30.070" v="4135" actId="478"/>
          <ac:spMkLst>
            <pc:docMk/>
            <pc:sldMk cId="894761644" sldId="282"/>
            <ac:spMk id="67" creationId="{8C15F2D5-4BAB-4429-B532-5D6077F6AF16}"/>
          </ac:spMkLst>
        </pc:spChg>
        <pc:grpChg chg="mod">
          <ac:chgData name="Marienne De Villiers" userId="d1c76c18-31fd-4c8f-916a-c215518955af" providerId="ADAL" clId="{0CDAEF25-327A-45FF-BCAB-C0B22FC4BD1A}" dt="2021-10-13T05:52:34.938" v="4763" actId="1076"/>
          <ac:grpSpMkLst>
            <pc:docMk/>
            <pc:sldMk cId="894761644" sldId="282"/>
            <ac:grpSpMk id="2" creationId="{82115018-0C88-4824-84FE-8E4027DA8A8D}"/>
          </ac:grpSpMkLst>
        </pc:grpChg>
        <pc:grpChg chg="add del mod">
          <ac:chgData name="Marienne De Villiers" userId="d1c76c18-31fd-4c8f-916a-c215518955af" providerId="ADAL" clId="{0CDAEF25-327A-45FF-BCAB-C0B22FC4BD1A}" dt="2021-10-05T07:27:35.490" v="51" actId="478"/>
          <ac:grpSpMkLst>
            <pc:docMk/>
            <pc:sldMk cId="894761644" sldId="282"/>
            <ac:grpSpMk id="9" creationId="{25807826-C2DA-44DD-9B7D-3B0F693C6F5C}"/>
          </ac:grpSpMkLst>
        </pc:grpChg>
        <pc:grpChg chg="mod">
          <ac:chgData name="Marienne De Villiers" userId="d1c76c18-31fd-4c8f-916a-c215518955af" providerId="ADAL" clId="{0CDAEF25-327A-45FF-BCAB-C0B22FC4BD1A}" dt="2021-10-05T07:26:39.782" v="39"/>
          <ac:grpSpMkLst>
            <pc:docMk/>
            <pc:sldMk cId="894761644" sldId="282"/>
            <ac:grpSpMk id="10" creationId="{C93F992D-609D-437F-A8BA-DC0BB41F2385}"/>
          </ac:grpSpMkLst>
        </pc:grpChg>
        <pc:grpChg chg="add del mod">
          <ac:chgData name="Marienne De Villiers" userId="d1c76c18-31fd-4c8f-916a-c215518955af" providerId="ADAL" clId="{0CDAEF25-327A-45FF-BCAB-C0B22FC4BD1A}" dt="2021-10-13T05:46:56.337" v="4737"/>
          <ac:grpSpMkLst>
            <pc:docMk/>
            <pc:sldMk cId="894761644" sldId="282"/>
            <ac:grpSpMk id="25" creationId="{205F2EE3-46EF-479B-8ECF-513B0A50815C}"/>
          </ac:grpSpMkLst>
        </pc:grpChg>
        <pc:grpChg chg="add del mod topLvl">
          <ac:chgData name="Marienne De Villiers" userId="d1c76c18-31fd-4c8f-916a-c215518955af" providerId="ADAL" clId="{0CDAEF25-327A-45FF-BCAB-C0B22FC4BD1A}" dt="2021-10-05T08:16:01.486" v="711" actId="165"/>
          <ac:grpSpMkLst>
            <pc:docMk/>
            <pc:sldMk cId="894761644" sldId="282"/>
            <ac:grpSpMk id="25" creationId="{61B63A06-F24F-46DC-B112-1C100F3DE020}"/>
          </ac:grpSpMkLst>
        </pc:grpChg>
        <pc:grpChg chg="del">
          <ac:chgData name="Marienne De Villiers" userId="d1c76c18-31fd-4c8f-916a-c215518955af" providerId="ADAL" clId="{0CDAEF25-327A-45FF-BCAB-C0B22FC4BD1A}" dt="2021-10-05T07:24:10.184" v="29" actId="478"/>
          <ac:grpSpMkLst>
            <pc:docMk/>
            <pc:sldMk cId="894761644" sldId="282"/>
            <ac:grpSpMk id="30" creationId="{E9B1B881-FA3D-41BD-99E2-CC4E3C18CF0E}"/>
          </ac:grpSpMkLst>
        </pc:grpChg>
        <pc:grpChg chg="add del mod">
          <ac:chgData name="Marienne De Villiers" userId="d1c76c18-31fd-4c8f-916a-c215518955af" providerId="ADAL" clId="{0CDAEF25-327A-45FF-BCAB-C0B22FC4BD1A}" dt="2021-10-05T08:13:55.150" v="702" actId="165"/>
          <ac:grpSpMkLst>
            <pc:docMk/>
            <pc:sldMk cId="894761644" sldId="282"/>
            <ac:grpSpMk id="54" creationId="{4726851A-5E20-44B9-B4B1-4088757B4C40}"/>
          </ac:grpSpMkLst>
        </pc:grpChg>
        <pc:grpChg chg="add mod">
          <ac:chgData name="Marienne De Villiers" userId="d1c76c18-31fd-4c8f-916a-c215518955af" providerId="ADAL" clId="{0CDAEF25-327A-45FF-BCAB-C0B22FC4BD1A}" dt="2021-10-05T08:14:30.978" v="704" actId="338"/>
          <ac:grpSpMkLst>
            <pc:docMk/>
            <pc:sldMk cId="894761644" sldId="282"/>
            <ac:grpSpMk id="55" creationId="{10BF45CF-603A-43F7-9DD3-50D00D8B27C2}"/>
          </ac:grpSpMkLst>
        </pc:grpChg>
        <pc:grpChg chg="add del mod">
          <ac:chgData name="Marienne De Villiers" userId="d1c76c18-31fd-4c8f-916a-c215518955af" providerId="ADAL" clId="{0CDAEF25-327A-45FF-BCAB-C0B22FC4BD1A}" dt="2021-10-05T08:15:42.316" v="709" actId="165"/>
          <ac:grpSpMkLst>
            <pc:docMk/>
            <pc:sldMk cId="894761644" sldId="282"/>
            <ac:grpSpMk id="56" creationId="{4D2ECD4F-C472-4BE2-B948-9E9EE56DEB09}"/>
          </ac:grpSpMkLst>
        </pc:grpChg>
        <pc:grpChg chg="mod">
          <ac:chgData name="Marienne De Villiers" userId="d1c76c18-31fd-4c8f-916a-c215518955af" providerId="ADAL" clId="{0CDAEF25-327A-45FF-BCAB-C0B22FC4BD1A}" dt="2021-10-05T08:16:31.047" v="715" actId="338"/>
          <ac:grpSpMkLst>
            <pc:docMk/>
            <pc:sldMk cId="894761644" sldId="282"/>
            <ac:grpSpMk id="57" creationId="{CD35AFA2-FBB4-456F-819D-FB4740757412}"/>
          </ac:grpSpMkLst>
        </pc:grpChg>
        <pc:grpChg chg="add mod">
          <ac:chgData name="Marienne De Villiers" userId="d1c76c18-31fd-4c8f-916a-c215518955af" providerId="ADAL" clId="{0CDAEF25-327A-45FF-BCAB-C0B22FC4BD1A}" dt="2021-10-05T08:16:31.047" v="715" actId="338"/>
          <ac:grpSpMkLst>
            <pc:docMk/>
            <pc:sldMk cId="894761644" sldId="282"/>
            <ac:grpSpMk id="58" creationId="{74ABFF66-97C1-4DB4-82A5-DF06EBBCBBD8}"/>
          </ac:grpSpMkLst>
        </pc:grpChg>
        <pc:grpChg chg="add del mod">
          <ac:chgData name="Marienne De Villiers" userId="d1c76c18-31fd-4c8f-916a-c215518955af" providerId="ADAL" clId="{0CDAEF25-327A-45FF-BCAB-C0B22FC4BD1A}" dt="2021-10-06T12:49:33.688" v="4136" actId="478"/>
          <ac:grpSpMkLst>
            <pc:docMk/>
            <pc:sldMk cId="894761644" sldId="282"/>
            <ac:grpSpMk id="61" creationId="{D8408D38-76F9-4820-A455-36C6615B8EE9}"/>
          </ac:grpSpMkLst>
        </pc:grpChg>
        <pc:picChg chg="add del mod">
          <ac:chgData name="Marienne De Villiers" userId="d1c76c18-31fd-4c8f-916a-c215518955af" providerId="ADAL" clId="{0CDAEF25-327A-45FF-BCAB-C0B22FC4BD1A}" dt="2021-10-05T07:32:59.204" v="53" actId="478"/>
          <ac:picMkLst>
            <pc:docMk/>
            <pc:sldMk cId="894761644" sldId="282"/>
            <ac:picMk id="3" creationId="{D641BF03-758D-48F3-90B2-64D4799F33A6}"/>
          </ac:picMkLst>
        </pc:picChg>
        <pc:picChg chg="add del mod">
          <ac:chgData name="Marienne De Villiers" userId="d1c76c18-31fd-4c8f-916a-c215518955af" providerId="ADAL" clId="{0CDAEF25-327A-45FF-BCAB-C0B22FC4BD1A}" dt="2021-10-13T10:07:54.059" v="5864"/>
          <ac:picMkLst>
            <pc:docMk/>
            <pc:sldMk cId="894761644" sldId="282"/>
            <ac:picMk id="4" creationId="{4F82DA06-AC67-4288-9071-04629D6289B0}"/>
          </ac:picMkLst>
        </pc:picChg>
        <pc:picChg chg="add del mod">
          <ac:chgData name="Marienne De Villiers" userId="d1c76c18-31fd-4c8f-916a-c215518955af" providerId="ADAL" clId="{0CDAEF25-327A-45FF-BCAB-C0B22FC4BD1A}" dt="2021-10-14T09:48:34.925" v="5930"/>
          <ac:picMkLst>
            <pc:docMk/>
            <pc:sldMk cId="894761644" sldId="282"/>
            <ac:picMk id="4" creationId="{53301F30-1364-4827-A298-CC528C6DC8CC}"/>
          </ac:picMkLst>
        </pc:picChg>
        <pc:picChg chg="add del mod">
          <ac:chgData name="Marienne De Villiers" userId="d1c76c18-31fd-4c8f-916a-c215518955af" providerId="ADAL" clId="{0CDAEF25-327A-45FF-BCAB-C0B22FC4BD1A}" dt="2021-10-13T10:53:31.248" v="5907"/>
          <ac:picMkLst>
            <pc:docMk/>
            <pc:sldMk cId="894761644" sldId="282"/>
            <ac:picMk id="4" creationId="{9E62DED1-4D4B-439A-93D0-A47C39A94FB3}"/>
          </ac:picMkLst>
        </pc:picChg>
        <pc:picChg chg="add del mod">
          <ac:chgData name="Marienne De Villiers" userId="d1c76c18-31fd-4c8f-916a-c215518955af" providerId="ADAL" clId="{0CDAEF25-327A-45FF-BCAB-C0B22FC4BD1A}" dt="2021-10-14T09:50:35.839" v="5932"/>
          <ac:picMkLst>
            <pc:docMk/>
            <pc:sldMk cId="894761644" sldId="282"/>
            <ac:picMk id="5" creationId="{2BEF7C7C-F2AC-45E4-8D10-60E0C022710B}"/>
          </ac:picMkLst>
        </pc:picChg>
        <pc:picChg chg="add del mod modCrop">
          <ac:chgData name="Marienne De Villiers" userId="d1c76c18-31fd-4c8f-916a-c215518955af" providerId="ADAL" clId="{0CDAEF25-327A-45FF-BCAB-C0B22FC4BD1A}" dt="2021-10-05T07:37:34.406" v="65" actId="478"/>
          <ac:picMkLst>
            <pc:docMk/>
            <pc:sldMk cId="894761644" sldId="282"/>
            <ac:picMk id="5" creationId="{3F725C49-FD9A-46D2-B0D5-9881418F9E17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894761644" sldId="282"/>
            <ac:picMk id="5" creationId="{704BFB08-AB1B-43A7-9324-400012CCD153}"/>
          </ac:picMkLst>
        </pc:picChg>
        <pc:picChg chg="add del mod">
          <ac:chgData name="Marienne De Villiers" userId="d1c76c18-31fd-4c8f-916a-c215518955af" providerId="ADAL" clId="{0CDAEF25-327A-45FF-BCAB-C0B22FC4BD1A}" dt="2021-10-13T10:10:00.799" v="5866"/>
          <ac:picMkLst>
            <pc:docMk/>
            <pc:sldMk cId="894761644" sldId="282"/>
            <ac:picMk id="5" creationId="{B7469103-02B3-44AD-8B45-A7AA7B08D458}"/>
          </ac:picMkLst>
        </pc:picChg>
        <pc:picChg chg="add del mod">
          <ac:chgData name="Marienne De Villiers" userId="d1c76c18-31fd-4c8f-916a-c215518955af" providerId="ADAL" clId="{0CDAEF25-327A-45FF-BCAB-C0B22FC4BD1A}" dt="2021-10-14T09:51:02.964" v="5934"/>
          <ac:picMkLst>
            <pc:docMk/>
            <pc:sldMk cId="894761644" sldId="282"/>
            <ac:picMk id="6" creationId="{23B4615C-9047-4B44-902C-FB49F0FA5214}"/>
          </ac:picMkLst>
        </pc:picChg>
        <pc:picChg chg="add del mod">
          <ac:chgData name="Marienne De Villiers" userId="d1c76c18-31fd-4c8f-916a-c215518955af" providerId="ADAL" clId="{0CDAEF25-327A-45FF-BCAB-C0B22FC4BD1A}" dt="2021-10-13T10:56:06.487" v="5913"/>
          <ac:picMkLst>
            <pc:docMk/>
            <pc:sldMk cId="894761644" sldId="282"/>
            <ac:picMk id="6" creationId="{5A1D5D5E-7B9E-4C33-BE94-A4359115DD40}"/>
          </ac:picMkLst>
        </pc:picChg>
        <pc:picChg chg="add del mod">
          <ac:chgData name="Marienne De Villiers" userId="d1c76c18-31fd-4c8f-916a-c215518955af" providerId="ADAL" clId="{0CDAEF25-327A-45FF-BCAB-C0B22FC4BD1A}" dt="2021-10-13T10:11:06.872" v="5869"/>
          <ac:picMkLst>
            <pc:docMk/>
            <pc:sldMk cId="894761644" sldId="282"/>
            <ac:picMk id="6" creationId="{8B70ACA4-3DC3-47EE-BC00-5E307A56CC38}"/>
          </ac:picMkLst>
        </pc:picChg>
        <pc:picChg chg="add del mod">
          <ac:chgData name="Marienne De Villiers" userId="d1c76c18-31fd-4c8f-916a-c215518955af" providerId="ADAL" clId="{0CDAEF25-327A-45FF-BCAB-C0B22FC4BD1A}" dt="2021-10-13T10:11:30.353" v="5871"/>
          <ac:picMkLst>
            <pc:docMk/>
            <pc:sldMk cId="894761644" sldId="282"/>
            <ac:picMk id="7" creationId="{84E226AC-4ACC-4114-A4E1-43F333CD14B8}"/>
          </ac:picMkLst>
        </pc:picChg>
        <pc:picChg chg="add del mod">
          <ac:chgData name="Marienne De Villiers" userId="d1c76c18-31fd-4c8f-916a-c215518955af" providerId="ADAL" clId="{0CDAEF25-327A-45FF-BCAB-C0B22FC4BD1A}" dt="2021-10-13T10:56:26.703" v="5915"/>
          <ac:picMkLst>
            <pc:docMk/>
            <pc:sldMk cId="894761644" sldId="282"/>
            <ac:picMk id="7" creationId="{A608E5B0-1723-4F7F-B6B5-A90E9CA60253}"/>
          </ac:picMkLst>
        </pc:picChg>
        <pc:picChg chg="add mod">
          <ac:chgData name="Marienne De Villiers" userId="d1c76c18-31fd-4c8f-916a-c215518955af" providerId="ADAL" clId="{0CDAEF25-327A-45FF-BCAB-C0B22FC4BD1A}" dt="2021-10-14T09:51:42.930" v="5935"/>
          <ac:picMkLst>
            <pc:docMk/>
            <pc:sldMk cId="894761644" sldId="282"/>
            <ac:picMk id="7" creationId="{B42FA60F-C841-4056-9806-9C14CD2FD92B}"/>
          </ac:picMkLst>
        </pc:picChg>
        <pc:picChg chg="add del mod modCrop">
          <ac:chgData name="Marienne De Villiers" userId="d1c76c18-31fd-4c8f-916a-c215518955af" providerId="ADAL" clId="{0CDAEF25-327A-45FF-BCAB-C0B22FC4BD1A}" dt="2021-10-05T07:25:49.957" v="38" actId="478"/>
          <ac:picMkLst>
            <pc:docMk/>
            <pc:sldMk cId="894761644" sldId="282"/>
            <ac:picMk id="8" creationId="{5E418705-B4AE-45CC-8B8E-F3DF2C02EE10}"/>
          </ac:picMkLst>
        </pc:picChg>
        <pc:picChg chg="add del mod">
          <ac:chgData name="Marienne De Villiers" userId="d1c76c18-31fd-4c8f-916a-c215518955af" providerId="ADAL" clId="{0CDAEF25-327A-45FF-BCAB-C0B22FC4BD1A}" dt="2021-10-13T10:53:27.779" v="5906"/>
          <ac:picMkLst>
            <pc:docMk/>
            <pc:sldMk cId="894761644" sldId="282"/>
            <ac:picMk id="8" creationId="{E33BC851-5106-4D5A-A26A-2CD80890C196}"/>
          </ac:picMkLst>
        </pc:picChg>
        <pc:picChg chg="add del mod">
          <ac:chgData name="Marienne De Villiers" userId="d1c76c18-31fd-4c8f-916a-c215518955af" providerId="ADAL" clId="{0CDAEF25-327A-45FF-BCAB-C0B22FC4BD1A}" dt="2021-10-13T11:03:46.324" v="5922"/>
          <ac:picMkLst>
            <pc:docMk/>
            <pc:sldMk cId="894761644" sldId="282"/>
            <ac:picMk id="9" creationId="{81EFD8FF-E1AD-48B7-8EE0-74E948E22DBA}"/>
          </ac:picMkLst>
        </pc:picChg>
        <pc:picChg chg="add del mod">
          <ac:chgData name="Marienne De Villiers" userId="d1c76c18-31fd-4c8f-916a-c215518955af" providerId="ADAL" clId="{0CDAEF25-327A-45FF-BCAB-C0B22FC4BD1A}" dt="2021-10-14T09:47:11.154" v="5928"/>
          <ac:picMkLst>
            <pc:docMk/>
            <pc:sldMk cId="894761644" sldId="282"/>
            <ac:picMk id="10" creationId="{9296E38F-FF83-490A-99D0-1D221E177394}"/>
          </ac:picMkLst>
        </pc:picChg>
        <pc:picChg chg="add del mod">
          <ac:chgData name="Marienne De Villiers" userId="d1c76c18-31fd-4c8f-916a-c215518955af" providerId="ADAL" clId="{0CDAEF25-327A-45FF-BCAB-C0B22FC4BD1A}" dt="2021-10-05T07:27:11.662" v="45" actId="478"/>
          <ac:picMkLst>
            <pc:docMk/>
            <pc:sldMk cId="894761644" sldId="282"/>
            <ac:picMk id="16" creationId="{7B019202-2572-4BDA-A2DE-94C5A176E310}"/>
          </ac:picMkLst>
        </pc:picChg>
        <pc:picChg chg="add mod topLvl modCrop">
          <ac:chgData name="Marienne De Villiers" userId="d1c76c18-31fd-4c8f-916a-c215518955af" providerId="ADAL" clId="{0CDAEF25-327A-45FF-BCAB-C0B22FC4BD1A}" dt="2021-10-05T08:27:34.147" v="829" actId="1036"/>
          <ac:picMkLst>
            <pc:docMk/>
            <pc:sldMk cId="894761644" sldId="282"/>
            <ac:picMk id="22" creationId="{98E2992A-B790-4E25-BBC8-CC36FFDB20EC}"/>
          </ac:picMkLst>
        </pc:picChg>
        <pc:picChg chg="mod">
          <ac:chgData name="Marienne De Villiers" userId="d1c76c18-31fd-4c8f-916a-c215518955af" providerId="ADAL" clId="{0CDAEF25-327A-45FF-BCAB-C0B22FC4BD1A}" dt="2021-10-13T05:46:54.337" v="4736"/>
          <ac:picMkLst>
            <pc:docMk/>
            <pc:sldMk cId="894761644" sldId="282"/>
            <ac:picMk id="26" creationId="{3EE0EE57-50B3-4DF4-885E-8DD0345B8600}"/>
          </ac:picMkLst>
        </pc:picChg>
        <pc:picChg chg="del">
          <ac:chgData name="Marienne De Villiers" userId="d1c76c18-31fd-4c8f-916a-c215518955af" providerId="ADAL" clId="{0CDAEF25-327A-45FF-BCAB-C0B22FC4BD1A}" dt="2021-10-05T07:24:11.805" v="30" actId="478"/>
          <ac:picMkLst>
            <pc:docMk/>
            <pc:sldMk cId="894761644" sldId="282"/>
            <ac:picMk id="38" creationId="{1008B0BD-E02C-4043-9A5A-B89060FB6B73}"/>
          </ac:picMkLst>
        </pc:picChg>
      </pc:sldChg>
      <pc:sldChg chg="add del">
        <pc:chgData name="Marienne De Villiers" userId="d1c76c18-31fd-4c8f-916a-c215518955af" providerId="ADAL" clId="{0CDAEF25-327A-45FF-BCAB-C0B22FC4BD1A}" dt="2021-10-05T08:25:32.039" v="814" actId="47"/>
        <pc:sldMkLst>
          <pc:docMk/>
          <pc:sldMk cId="1863185376" sldId="283"/>
        </pc:sldMkLst>
      </pc:sldChg>
      <pc:sldChg chg="add del">
        <pc:chgData name="Marienne De Villiers" userId="d1c76c18-31fd-4c8f-916a-c215518955af" providerId="ADAL" clId="{0CDAEF25-327A-45FF-BCAB-C0B22FC4BD1A}" dt="2021-10-05T07:23:58.884" v="24"/>
        <pc:sldMkLst>
          <pc:docMk/>
          <pc:sldMk cId="1889490397" sldId="283"/>
        </pc:sldMkLst>
      </pc:sldChg>
      <pc:sldChg chg="addSp delSp modSp add mod modTransition modAnim modNotesTx">
        <pc:chgData name="Marienne De Villiers" userId="d1c76c18-31fd-4c8f-916a-c215518955af" providerId="ADAL" clId="{0CDAEF25-327A-45FF-BCAB-C0B22FC4BD1A}" dt="2021-10-13T11:14:29.921" v="5923"/>
        <pc:sldMkLst>
          <pc:docMk/>
          <pc:sldMk cId="906502737" sldId="284"/>
        </pc:sldMkLst>
        <pc:spChg chg="add del mod">
          <ac:chgData name="Marienne De Villiers" userId="d1c76c18-31fd-4c8f-916a-c215518955af" providerId="ADAL" clId="{0CDAEF25-327A-45FF-BCAB-C0B22FC4BD1A}" dt="2021-10-05T12:40:06.814" v="3351" actId="478"/>
          <ac:spMkLst>
            <pc:docMk/>
            <pc:sldMk cId="906502737" sldId="284"/>
            <ac:spMk id="2" creationId="{13EEDD97-3DE2-4403-BD8D-1F7836698AE4}"/>
          </ac:spMkLst>
        </pc:spChg>
        <pc:spChg chg="add del mod">
          <ac:chgData name="Marienne De Villiers" userId="d1c76c18-31fd-4c8f-916a-c215518955af" providerId="ADAL" clId="{0CDAEF25-327A-45FF-BCAB-C0B22FC4BD1A}" dt="2021-10-05T08:18:48.406" v="741" actId="478"/>
          <ac:spMkLst>
            <pc:docMk/>
            <pc:sldMk cId="906502737" sldId="284"/>
            <ac:spMk id="3" creationId="{2D08F301-5776-42B0-9737-792984E03B73}"/>
          </ac:spMkLst>
        </pc:spChg>
        <pc:spChg chg="add mod">
          <ac:chgData name="Marienne De Villiers" userId="d1c76c18-31fd-4c8f-916a-c215518955af" providerId="ADAL" clId="{0CDAEF25-327A-45FF-BCAB-C0B22FC4BD1A}" dt="2021-10-05T12:40:38.925" v="3386" actId="14100"/>
          <ac:spMkLst>
            <pc:docMk/>
            <pc:sldMk cId="906502737" sldId="284"/>
            <ac:spMk id="3" creationId="{C64D72C7-8A81-4009-8E12-D0B24EAF72E1}"/>
          </ac:spMkLst>
        </pc:spChg>
        <pc:spChg chg="add 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4" creationId="{26530D92-54CC-4359-911D-7F0DA627CF5F}"/>
          </ac:spMkLst>
        </pc:spChg>
        <pc:spChg chg="add del mod">
          <ac:chgData name="Marienne De Villiers" userId="d1c76c18-31fd-4c8f-916a-c215518955af" providerId="ADAL" clId="{0CDAEF25-327A-45FF-BCAB-C0B22FC4BD1A}" dt="2021-10-05T08:19:50.091" v="806" actId="478"/>
          <ac:spMkLst>
            <pc:docMk/>
            <pc:sldMk cId="906502737" sldId="284"/>
            <ac:spMk id="6" creationId="{6F5ED5C7-CBFB-4031-B3AB-925C1EF0BBB5}"/>
          </ac:spMkLst>
        </pc:spChg>
        <pc:spChg chg="add mod">
          <ac:chgData name="Marienne De Villiers" userId="d1c76c18-31fd-4c8f-916a-c215518955af" providerId="ADAL" clId="{0CDAEF25-327A-45FF-BCAB-C0B22FC4BD1A}" dt="2021-10-05T16:17:49.853" v="3796" actId="108"/>
          <ac:spMkLst>
            <pc:docMk/>
            <pc:sldMk cId="906502737" sldId="284"/>
            <ac:spMk id="15" creationId="{C6310BBA-E499-43BC-BDBF-DA6704989168}"/>
          </ac:spMkLst>
        </pc:spChg>
        <pc:spChg chg="add mod">
          <ac:chgData name="Marienne De Villiers" userId="d1c76c18-31fd-4c8f-916a-c215518955af" providerId="ADAL" clId="{0CDAEF25-327A-45FF-BCAB-C0B22FC4BD1A}" dt="2021-10-05T16:17:40.078" v="3795" actId="122"/>
          <ac:spMkLst>
            <pc:docMk/>
            <pc:sldMk cId="906502737" sldId="284"/>
            <ac:spMk id="16" creationId="{CDEF86C8-9F0B-4903-B363-48C70B3CD74F}"/>
          </ac:spMkLst>
        </pc:spChg>
        <pc:spChg chg="add del mod">
          <ac:chgData name="Marienne De Villiers" userId="d1c76c18-31fd-4c8f-916a-c215518955af" providerId="ADAL" clId="{0CDAEF25-327A-45FF-BCAB-C0B22FC4BD1A}" dt="2021-10-05T09:51:45.622" v="1607" actId="478"/>
          <ac:spMkLst>
            <pc:docMk/>
            <pc:sldMk cId="906502737" sldId="284"/>
            <ac:spMk id="17" creationId="{1B828FD5-7092-45B9-8B84-F4F44560E2BF}"/>
          </ac:spMkLst>
        </pc:spChg>
        <pc:spChg chg="del">
          <ac:chgData name="Marienne De Villiers" userId="d1c76c18-31fd-4c8f-916a-c215518955af" providerId="ADAL" clId="{0CDAEF25-327A-45FF-BCAB-C0B22FC4BD1A}" dt="2021-10-05T08:17:51.747" v="735" actId="478"/>
          <ac:spMkLst>
            <pc:docMk/>
            <pc:sldMk cId="906502737" sldId="284"/>
            <ac:spMk id="23" creationId="{03ACE980-FCCE-4E48-A688-C532A0B6C6F7}"/>
          </ac:spMkLst>
        </pc:spChg>
        <pc:spChg chg="del">
          <ac:chgData name="Marienne De Villiers" userId="d1c76c18-31fd-4c8f-916a-c215518955af" providerId="ADAL" clId="{0CDAEF25-327A-45FF-BCAB-C0B22FC4BD1A}" dt="2021-10-05T08:17:50.426" v="734" actId="478"/>
          <ac:spMkLst>
            <pc:docMk/>
            <pc:sldMk cId="906502737" sldId="284"/>
            <ac:spMk id="24" creationId="{844E77DE-53F9-4EBB-9D69-31132DF9FE60}"/>
          </ac:spMkLst>
        </pc:spChg>
        <pc:spChg chg="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29" creationId="{9342CF79-03FA-44A4-A86D-F830BB1B9488}"/>
          </ac:spMkLst>
        </pc:spChg>
        <pc:spChg chg="add del mod">
          <ac:chgData name="Marienne De Villiers" userId="d1c76c18-31fd-4c8f-916a-c215518955af" providerId="ADAL" clId="{0CDAEF25-327A-45FF-BCAB-C0B22FC4BD1A}" dt="2021-10-05T10:57:50.745" v="1733" actId="478"/>
          <ac:spMkLst>
            <pc:docMk/>
            <pc:sldMk cId="906502737" sldId="284"/>
            <ac:spMk id="30" creationId="{8F7A849C-B54A-405A-A608-02105E19D759}"/>
          </ac:spMkLst>
        </pc:spChg>
        <pc:spChg chg="del">
          <ac:chgData name="Marienne De Villiers" userId="d1c76c18-31fd-4c8f-916a-c215518955af" providerId="ADAL" clId="{0CDAEF25-327A-45FF-BCAB-C0B22FC4BD1A}" dt="2021-10-05T08:17:41.234" v="730" actId="478"/>
          <ac:spMkLst>
            <pc:docMk/>
            <pc:sldMk cId="906502737" sldId="284"/>
            <ac:spMk id="35" creationId="{5E14AABC-883A-4A13-9418-3820B5E42C0D}"/>
          </ac:spMkLst>
        </pc:spChg>
        <pc:spChg chg="del">
          <ac:chgData name="Marienne De Villiers" userId="d1c76c18-31fd-4c8f-916a-c215518955af" providerId="ADAL" clId="{0CDAEF25-327A-45FF-BCAB-C0B22FC4BD1A}" dt="2021-10-05T08:17:55.123" v="737" actId="478"/>
          <ac:spMkLst>
            <pc:docMk/>
            <pc:sldMk cId="906502737" sldId="284"/>
            <ac:spMk id="36" creationId="{BD5FBC9E-029F-4A58-9313-997B55963452}"/>
          </ac:spMkLst>
        </pc:spChg>
        <pc:spChg chg="del">
          <ac:chgData name="Marienne De Villiers" userId="d1c76c18-31fd-4c8f-916a-c215518955af" providerId="ADAL" clId="{0CDAEF25-327A-45FF-BCAB-C0B22FC4BD1A}" dt="2021-10-05T08:17:40.156" v="729" actId="478"/>
          <ac:spMkLst>
            <pc:docMk/>
            <pc:sldMk cId="906502737" sldId="284"/>
            <ac:spMk id="37" creationId="{5B463573-BC31-45B1-91F1-C7FCD9AF2B74}"/>
          </ac:spMkLst>
        </pc:spChg>
        <pc:spChg chg="add mod">
          <ac:chgData name="Marienne De Villiers" userId="d1c76c18-31fd-4c8f-916a-c215518955af" providerId="ADAL" clId="{0CDAEF25-327A-45FF-BCAB-C0B22FC4BD1A}" dt="2021-10-05T16:17:53.834" v="3797" actId="108"/>
          <ac:spMkLst>
            <pc:docMk/>
            <pc:sldMk cId="906502737" sldId="284"/>
            <ac:spMk id="38" creationId="{238161F0-DBEE-4D27-BE26-151273F3E928}"/>
          </ac:spMkLst>
        </pc:spChg>
        <pc:spChg chg="del">
          <ac:chgData name="Marienne De Villiers" userId="d1c76c18-31fd-4c8f-916a-c215518955af" providerId="ADAL" clId="{0CDAEF25-327A-45FF-BCAB-C0B22FC4BD1A}" dt="2021-10-05T08:17:56.511" v="738" actId="478"/>
          <ac:spMkLst>
            <pc:docMk/>
            <pc:sldMk cId="906502737" sldId="284"/>
            <ac:spMk id="39" creationId="{FC22113B-E797-4A05-8198-335A8EBEDC24}"/>
          </ac:spMkLst>
        </pc:spChg>
        <pc:spChg chg="del">
          <ac:chgData name="Marienne De Villiers" userId="d1c76c18-31fd-4c8f-916a-c215518955af" providerId="ADAL" clId="{0CDAEF25-327A-45FF-BCAB-C0B22FC4BD1A}" dt="2021-10-05T08:17:53.836" v="736" actId="478"/>
          <ac:spMkLst>
            <pc:docMk/>
            <pc:sldMk cId="906502737" sldId="284"/>
            <ac:spMk id="40" creationId="{3C2E7783-F9C8-4054-B19A-7CC1E3544B3D}"/>
          </ac:spMkLst>
        </pc:spChg>
        <pc:spChg chg="del">
          <ac:chgData name="Marienne De Villiers" userId="d1c76c18-31fd-4c8f-916a-c215518955af" providerId="ADAL" clId="{0CDAEF25-327A-45FF-BCAB-C0B22FC4BD1A}" dt="2021-10-05T08:17:47.916" v="733" actId="478"/>
          <ac:spMkLst>
            <pc:docMk/>
            <pc:sldMk cId="906502737" sldId="284"/>
            <ac:spMk id="41" creationId="{CEAF8E57-A9EC-44CC-82A8-14196BA2C4E2}"/>
          </ac:spMkLst>
        </pc:spChg>
        <pc:spChg chg="del">
          <ac:chgData name="Marienne De Villiers" userId="d1c76c18-31fd-4c8f-916a-c215518955af" providerId="ADAL" clId="{0CDAEF25-327A-45FF-BCAB-C0B22FC4BD1A}" dt="2021-10-05T08:17:36.197" v="727" actId="478"/>
          <ac:spMkLst>
            <pc:docMk/>
            <pc:sldMk cId="906502737" sldId="284"/>
            <ac:spMk id="42" creationId="{8AA41F6F-FCE2-4F39-93DF-633DD3CFC0A6}"/>
          </ac:spMkLst>
        </pc:spChg>
        <pc:spChg chg="del">
          <ac:chgData name="Marienne De Villiers" userId="d1c76c18-31fd-4c8f-916a-c215518955af" providerId="ADAL" clId="{0CDAEF25-327A-45FF-BCAB-C0B22FC4BD1A}" dt="2021-10-05T08:17:38.070" v="728" actId="478"/>
          <ac:spMkLst>
            <pc:docMk/>
            <pc:sldMk cId="906502737" sldId="284"/>
            <ac:spMk id="43" creationId="{24D51FB3-CAD8-41A3-911A-C69346F25834}"/>
          </ac:spMkLst>
        </pc:spChg>
        <pc:spChg chg="del">
          <ac:chgData name="Marienne De Villiers" userId="d1c76c18-31fd-4c8f-916a-c215518955af" providerId="ADAL" clId="{0CDAEF25-327A-45FF-BCAB-C0B22FC4BD1A}" dt="2021-10-05T08:17:45.756" v="732" actId="478"/>
          <ac:spMkLst>
            <pc:docMk/>
            <pc:sldMk cId="906502737" sldId="284"/>
            <ac:spMk id="44" creationId="{1871DF8A-47A4-459A-A911-25C04460CFE6}"/>
          </ac:spMkLst>
        </pc:spChg>
        <pc:spChg chg="del">
          <ac:chgData name="Marienne De Villiers" userId="d1c76c18-31fd-4c8f-916a-c215518955af" providerId="ADAL" clId="{0CDAEF25-327A-45FF-BCAB-C0B22FC4BD1A}" dt="2021-10-05T08:17:44.233" v="731" actId="478"/>
          <ac:spMkLst>
            <pc:docMk/>
            <pc:sldMk cId="906502737" sldId="284"/>
            <ac:spMk id="45" creationId="{A9EBBC02-9FFB-4DA0-BBFA-17C412427623}"/>
          </ac:spMkLst>
        </pc:spChg>
        <pc:spChg chg="add del mod">
          <ac:chgData name="Marienne De Villiers" userId="d1c76c18-31fd-4c8f-916a-c215518955af" providerId="ADAL" clId="{0CDAEF25-327A-45FF-BCAB-C0B22FC4BD1A}" dt="2021-10-05T08:19:34.662" v="802" actId="478"/>
          <ac:spMkLst>
            <pc:docMk/>
            <pc:sldMk cId="906502737" sldId="284"/>
            <ac:spMk id="47" creationId="{6FAFB35D-F7D5-4AF9-AD89-AC1BCEB4A92F}"/>
          </ac:spMkLst>
        </pc:spChg>
        <pc:spChg chg="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49" creationId="{26BDDEBF-F182-4E9C-9230-CD109F9890AB}"/>
          </ac:spMkLst>
        </pc:spChg>
        <pc:spChg chg="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50" creationId="{1625656D-4F59-4ABA-A48E-D3D3201775CD}"/>
          </ac:spMkLst>
        </pc:spChg>
        <pc:spChg chg="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51" creationId="{0DEDA146-893F-4574-AEAE-02B26D684A09}"/>
          </ac:spMkLst>
        </pc:spChg>
        <pc:spChg chg="add del mod">
          <ac:chgData name="Marienne De Villiers" userId="d1c76c18-31fd-4c8f-916a-c215518955af" providerId="ADAL" clId="{0CDAEF25-327A-45FF-BCAB-C0B22FC4BD1A}" dt="2021-10-05T08:20:10.455" v="808" actId="164"/>
          <ac:spMkLst>
            <pc:docMk/>
            <pc:sldMk cId="906502737" sldId="284"/>
            <ac:spMk id="52" creationId="{07B87E19-E96C-4B61-AC0A-51CCCEB0D852}"/>
          </ac:spMkLst>
        </pc:spChg>
        <pc:spChg chg="del">
          <ac:chgData name="Marienne De Villiers" userId="d1c76c18-31fd-4c8f-916a-c215518955af" providerId="ADAL" clId="{0CDAEF25-327A-45FF-BCAB-C0B22FC4BD1A}" dt="2021-10-05T08:17:32.990" v="726" actId="478"/>
          <ac:spMkLst>
            <pc:docMk/>
            <pc:sldMk cId="906502737" sldId="284"/>
            <ac:spMk id="53" creationId="{85C24018-9F44-4450-8DDB-D76240F018F3}"/>
          </ac:spMkLst>
        </pc:spChg>
        <pc:grpChg chg="add del mod">
          <ac:chgData name="Marienne De Villiers" userId="d1c76c18-31fd-4c8f-916a-c215518955af" providerId="ADAL" clId="{0CDAEF25-327A-45FF-BCAB-C0B22FC4BD1A}" dt="2021-10-05T08:20:12.010" v="809" actId="21"/>
          <ac:grpSpMkLst>
            <pc:docMk/>
            <pc:sldMk cId="906502737" sldId="284"/>
            <ac:grpSpMk id="7" creationId="{66FB1DC9-D65F-44EF-A08E-40EF9D5AE359}"/>
          </ac:grpSpMkLst>
        </pc:grpChg>
        <pc:graphicFrameChg chg="add del mod modGraphic">
          <ac:chgData name="Marienne De Villiers" userId="d1c76c18-31fd-4c8f-916a-c215518955af" providerId="ADAL" clId="{0CDAEF25-327A-45FF-BCAB-C0B22FC4BD1A}" dt="2021-10-05T09:05:51.724" v="907" actId="478"/>
          <ac:graphicFrameMkLst>
            <pc:docMk/>
            <pc:sldMk cId="906502737" sldId="284"/>
            <ac:graphicFrameMk id="12" creationId="{1362BB8E-BB89-4DB2-8C88-D582022A70F1}"/>
          </ac:graphicFrameMkLst>
        </pc:graphicFrameChg>
        <pc:graphicFrameChg chg="add mod modGraphic">
          <ac:chgData name="Marienne De Villiers" userId="d1c76c18-31fd-4c8f-916a-c215518955af" providerId="ADAL" clId="{0CDAEF25-327A-45FF-BCAB-C0B22FC4BD1A}" dt="2021-10-06T12:11:19.606" v="4019" actId="14100"/>
          <ac:graphicFrameMkLst>
            <pc:docMk/>
            <pc:sldMk cId="906502737" sldId="284"/>
            <ac:graphicFrameMk id="14" creationId="{E9DEB324-3E5C-491E-931C-193069FD6C51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906502737" sldId="284"/>
            <ac:picMk id="2" creationId="{E8F3A409-0DDA-4A9E-8201-3738CC2A6196}"/>
          </ac:picMkLst>
        </pc:picChg>
        <pc:picChg chg="add del mod">
          <ac:chgData name="Marienne De Villiers" userId="d1c76c18-31fd-4c8f-916a-c215518955af" providerId="ADAL" clId="{0CDAEF25-327A-45FF-BCAB-C0B22FC4BD1A}" dt="2021-10-13T11:00:16.144" v="5921"/>
          <ac:picMkLst>
            <pc:docMk/>
            <pc:sldMk cId="906502737" sldId="284"/>
            <ac:picMk id="4" creationId="{2DFA8A80-E6E9-47C0-82B8-AF7D56C9104C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906502737" sldId="284"/>
            <ac:picMk id="5" creationId="{4304BF74-F6EB-49CF-BC15-5D09731E290E}"/>
          </ac:picMkLst>
        </pc:picChg>
        <pc:picChg chg="add mod ord modCrop">
          <ac:chgData name="Marienne De Villiers" userId="d1c76c18-31fd-4c8f-916a-c215518955af" providerId="ADAL" clId="{0CDAEF25-327A-45FF-BCAB-C0B22FC4BD1A}" dt="2021-10-05T12:39:16.724" v="3346" actId="1076"/>
          <ac:picMkLst>
            <pc:docMk/>
            <pc:sldMk cId="906502737" sldId="284"/>
            <ac:picMk id="9" creationId="{2E353D64-591B-4948-A59D-01BDFB532C41}"/>
          </ac:picMkLst>
        </pc:picChg>
        <pc:picChg chg="add del mod">
          <ac:chgData name="Marienne De Villiers" userId="d1c76c18-31fd-4c8f-916a-c215518955af" providerId="ADAL" clId="{0CDAEF25-327A-45FF-BCAB-C0B22FC4BD1A}" dt="2021-10-05T09:04:24.824" v="892" actId="478"/>
          <ac:picMkLst>
            <pc:docMk/>
            <pc:sldMk cId="906502737" sldId="284"/>
            <ac:picMk id="11" creationId="{4158AC24-C8DE-4342-8C00-23B386378D9F}"/>
          </ac:picMkLst>
        </pc:picChg>
        <pc:picChg chg="add del mod modCrop">
          <ac:chgData name="Marienne De Villiers" userId="d1c76c18-31fd-4c8f-916a-c215518955af" providerId="ADAL" clId="{0CDAEF25-327A-45FF-BCAB-C0B22FC4BD1A}" dt="2021-10-05T09:06:11.314" v="911" actId="478"/>
          <ac:picMkLst>
            <pc:docMk/>
            <pc:sldMk cId="906502737" sldId="284"/>
            <ac:picMk id="13" creationId="{DC8D4F88-B298-484B-B194-24962A80DF23}"/>
          </ac:picMkLst>
        </pc:picChg>
        <pc:picChg chg="del">
          <ac:chgData name="Marienne De Villiers" userId="d1c76c18-31fd-4c8f-916a-c215518955af" providerId="ADAL" clId="{0CDAEF25-327A-45FF-BCAB-C0B22FC4BD1A}" dt="2021-10-05T08:17:29.295" v="725" actId="478"/>
          <ac:picMkLst>
            <pc:docMk/>
            <pc:sldMk cId="906502737" sldId="284"/>
            <ac:picMk id="22" creationId="{98E2992A-B790-4E25-BBC8-CC36FFDB20EC}"/>
          </ac:picMkLst>
        </pc:picChg>
        <pc:cxnChg chg="add mod">
          <ac:chgData name="Marienne De Villiers" userId="d1c76c18-31fd-4c8f-916a-c215518955af" providerId="ADAL" clId="{0CDAEF25-327A-45FF-BCAB-C0B22FC4BD1A}" dt="2021-10-06T12:11:27.155" v="4020" actId="14100"/>
          <ac:cxnSpMkLst>
            <pc:docMk/>
            <pc:sldMk cId="906502737" sldId="284"/>
            <ac:cxnSpMk id="19" creationId="{F0D358A5-B2C5-4529-94E7-9DF3F5FA0D4F}"/>
          </ac:cxnSpMkLst>
        </pc:cxnChg>
        <pc:cxnChg chg="add mod">
          <ac:chgData name="Marienne De Villiers" userId="d1c76c18-31fd-4c8f-916a-c215518955af" providerId="ADAL" clId="{0CDAEF25-327A-45FF-BCAB-C0B22FC4BD1A}" dt="2021-10-05T09:57:45.998" v="1688" actId="14100"/>
          <ac:cxnSpMkLst>
            <pc:docMk/>
            <pc:sldMk cId="906502737" sldId="284"/>
            <ac:cxnSpMk id="46" creationId="{2334C64B-85AF-4998-9368-56BE232BAE65}"/>
          </ac:cxnSpMkLst>
        </pc:cxnChg>
      </pc:sldChg>
      <pc:sldChg chg="add del">
        <pc:chgData name="Marienne De Villiers" userId="d1c76c18-31fd-4c8f-916a-c215518955af" providerId="ADAL" clId="{0CDAEF25-327A-45FF-BCAB-C0B22FC4BD1A}" dt="2021-10-05T07:23:57.930" v="23"/>
        <pc:sldMkLst>
          <pc:docMk/>
          <pc:sldMk cId="1655053874" sldId="284"/>
        </pc:sldMkLst>
      </pc:sldChg>
      <pc:sldChg chg="addSp delSp modSp add mod modTransition delAnim modAnim modNotesTx">
        <pc:chgData name="Marienne De Villiers" userId="d1c76c18-31fd-4c8f-916a-c215518955af" providerId="ADAL" clId="{0CDAEF25-327A-45FF-BCAB-C0B22FC4BD1A}" dt="2021-10-13T11:14:29.921" v="5923"/>
        <pc:sldMkLst>
          <pc:docMk/>
          <pc:sldMk cId="931343189" sldId="285"/>
        </pc:sldMkLst>
        <pc:spChg chg="add del mod ord">
          <ac:chgData name="Marienne De Villiers" userId="d1c76c18-31fd-4c8f-916a-c215518955af" providerId="ADAL" clId="{0CDAEF25-327A-45FF-BCAB-C0B22FC4BD1A}" dt="2021-10-05T11:41:54.810" v="1804" actId="478"/>
          <ac:spMkLst>
            <pc:docMk/>
            <pc:sldMk cId="931343189" sldId="285"/>
            <ac:spMk id="2" creationId="{6455FE2C-2DBB-4E6B-AA8A-1D8A989AD6B3}"/>
          </ac:spMkLst>
        </pc:spChg>
        <pc:graphicFrameChg chg="mod">
          <ac:chgData name="Marienne De Villiers" userId="d1c76c18-31fd-4c8f-916a-c215518955af" providerId="ADAL" clId="{0CDAEF25-327A-45FF-BCAB-C0B22FC4BD1A}" dt="2021-10-12T06:27:28.411" v="4275"/>
          <ac:graphicFrameMkLst>
            <pc:docMk/>
            <pc:sldMk cId="931343189" sldId="285"/>
            <ac:graphicFrameMk id="5" creationId="{464DB937-326E-48C4-A986-4A6563D31FD7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05T11:34:20.970" v="1771" actId="478"/>
          <ac:graphicFrameMkLst>
            <pc:docMk/>
            <pc:sldMk cId="931343189" sldId="285"/>
            <ac:graphicFrameMk id="5" creationId="{FBE30658-F49F-44B0-AAC3-974DF1B417BE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05T11:34:42.007" v="1777" actId="478"/>
          <ac:graphicFrameMkLst>
            <pc:docMk/>
            <pc:sldMk cId="931343189" sldId="285"/>
            <ac:graphicFrameMk id="6" creationId="{7F1D6E00-43EF-47F0-B5D2-2A8AD4AC53E6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05T11:38:19.163" v="1786" actId="478"/>
          <ac:graphicFrameMkLst>
            <pc:docMk/>
            <pc:sldMk cId="931343189" sldId="285"/>
            <ac:graphicFrameMk id="7" creationId="{2764F427-6258-40B4-AE47-A737A2B20227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05T11:51:51.938" v="2042" actId="21"/>
          <ac:graphicFrameMkLst>
            <pc:docMk/>
            <pc:sldMk cId="931343189" sldId="285"/>
            <ac:graphicFrameMk id="8" creationId="{5EA44339-863D-4FDC-8D84-6512A3A3DB0F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05T11:53:12.777" v="2066" actId="21"/>
          <ac:graphicFrameMkLst>
            <pc:docMk/>
            <pc:sldMk cId="931343189" sldId="285"/>
            <ac:graphicFrameMk id="9" creationId="{2BC55D27-6A65-4308-87A4-D4DE40B35486}"/>
          </ac:graphicFrameMkLst>
        </pc:graphicFrameChg>
        <pc:graphicFrameChg chg="add mod">
          <ac:chgData name="Marienne De Villiers" userId="d1c76c18-31fd-4c8f-916a-c215518955af" providerId="ADAL" clId="{0CDAEF25-327A-45FF-BCAB-C0B22FC4BD1A}" dt="2021-10-05T12:57:51.890" v="3764" actId="1076"/>
          <ac:graphicFrameMkLst>
            <pc:docMk/>
            <pc:sldMk cId="931343189" sldId="285"/>
            <ac:graphicFrameMk id="10" creationId="{351F8077-01CE-456D-A587-785DEB3CD50F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931343189" sldId="285"/>
            <ac:picMk id="2" creationId="{FA095A60-E2AE-44D3-A9F6-411C59C014B5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931343189" sldId="285"/>
            <ac:picMk id="3" creationId="{1F033BBB-5ACD-4CDF-BA87-F0AD036203A8}"/>
          </ac:picMkLst>
        </pc:picChg>
        <pc:picChg chg="add mod ord modCrop">
          <ac:chgData name="Marienne De Villiers" userId="d1c76c18-31fd-4c8f-916a-c215518955af" providerId="ADAL" clId="{0CDAEF25-327A-45FF-BCAB-C0B22FC4BD1A}" dt="2021-10-05T12:59:42.307" v="3783" actId="1076"/>
          <ac:picMkLst>
            <pc:docMk/>
            <pc:sldMk cId="931343189" sldId="285"/>
            <ac:picMk id="11" creationId="{4A88123D-8C82-490B-831E-5E451CD44999}"/>
          </ac:picMkLst>
        </pc:picChg>
        <pc:picChg chg="add del mod ord">
          <ac:chgData name="Marienne De Villiers" userId="d1c76c18-31fd-4c8f-916a-c215518955af" providerId="ADAL" clId="{0CDAEF25-327A-45FF-BCAB-C0B22FC4BD1A}" dt="2021-10-05T12:43:45.374" v="3735" actId="478"/>
          <ac:picMkLst>
            <pc:docMk/>
            <pc:sldMk cId="931343189" sldId="285"/>
            <ac:picMk id="13" creationId="{5B4A2E02-4238-4C78-883F-852B531F4A74}"/>
          </ac:picMkLst>
        </pc:picChg>
        <pc:picChg chg="add del mod">
          <ac:chgData name="Marienne De Villiers" userId="d1c76c18-31fd-4c8f-916a-c215518955af" providerId="ADAL" clId="{0CDAEF25-327A-45FF-BCAB-C0B22FC4BD1A}" dt="2021-10-05T12:57:27.049" v="3759" actId="478"/>
          <ac:picMkLst>
            <pc:docMk/>
            <pc:sldMk cId="931343189" sldId="285"/>
            <ac:picMk id="14" creationId="{4ED5D807-2ABB-4377-992C-D7FFC08178FC}"/>
          </ac:picMkLst>
        </pc:picChg>
        <pc:picChg chg="add del mod modCrop">
          <ac:chgData name="Marienne De Villiers" userId="d1c76c18-31fd-4c8f-916a-c215518955af" providerId="ADAL" clId="{0CDAEF25-327A-45FF-BCAB-C0B22FC4BD1A}" dt="2021-10-05T12:56:51.204" v="3757" actId="478"/>
          <ac:picMkLst>
            <pc:docMk/>
            <pc:sldMk cId="931343189" sldId="285"/>
            <ac:picMk id="16" creationId="{E7405581-0AFF-44C4-B06A-6F7CDF9D5B60}"/>
          </ac:picMkLst>
        </pc:picChg>
        <pc:picChg chg="add del mod modCrop">
          <ac:chgData name="Marienne De Villiers" userId="d1c76c18-31fd-4c8f-916a-c215518955af" providerId="ADAL" clId="{0CDAEF25-327A-45FF-BCAB-C0B22FC4BD1A}" dt="2021-10-05T12:58:38.744" v="3769" actId="478"/>
          <ac:picMkLst>
            <pc:docMk/>
            <pc:sldMk cId="931343189" sldId="285"/>
            <ac:picMk id="18" creationId="{1839A3DA-ADCA-4E88-9088-528BBF792884}"/>
          </ac:picMkLst>
        </pc:picChg>
        <pc:picChg chg="add mod modCrop">
          <ac:chgData name="Marienne De Villiers" userId="d1c76c18-31fd-4c8f-916a-c215518955af" providerId="ADAL" clId="{0CDAEF25-327A-45FF-BCAB-C0B22FC4BD1A}" dt="2021-10-06T12:12:37.315" v="4021" actId="14100"/>
          <ac:picMkLst>
            <pc:docMk/>
            <pc:sldMk cId="931343189" sldId="285"/>
            <ac:picMk id="20" creationId="{4B3D9313-F750-4500-B9D9-3A2983D5F910}"/>
          </ac:picMkLst>
        </pc:picChg>
      </pc:sldChg>
      <pc:sldChg chg="add del">
        <pc:chgData name="Marienne De Villiers" userId="d1c76c18-31fd-4c8f-916a-c215518955af" providerId="ADAL" clId="{0CDAEF25-327A-45FF-BCAB-C0B22FC4BD1A}" dt="2021-10-05T07:23:57.311" v="22"/>
        <pc:sldMkLst>
          <pc:docMk/>
          <pc:sldMk cId="2268315513" sldId="285"/>
        </pc:sldMkLst>
      </pc:sldChg>
      <pc:sldChg chg="add del">
        <pc:chgData name="Marienne De Villiers" userId="d1c76c18-31fd-4c8f-916a-c215518955af" providerId="ADAL" clId="{0CDAEF25-327A-45FF-BCAB-C0B22FC4BD1A}" dt="2021-10-05T07:23:56.376" v="21"/>
        <pc:sldMkLst>
          <pc:docMk/>
          <pc:sldMk cId="296711222" sldId="286"/>
        </pc:sldMkLst>
      </pc:sldChg>
      <pc:sldChg chg="addSp delSp add del mod">
        <pc:chgData name="Marienne De Villiers" userId="d1c76c18-31fd-4c8f-916a-c215518955af" providerId="ADAL" clId="{0CDAEF25-327A-45FF-BCAB-C0B22FC4BD1A}" dt="2021-10-06T13:00:13.469" v="4220" actId="47"/>
        <pc:sldMkLst>
          <pc:docMk/>
          <pc:sldMk cId="1921080607" sldId="286"/>
        </pc:sldMkLst>
        <pc:spChg chg="add del">
          <ac:chgData name="Marienne De Villiers" userId="d1c76c18-31fd-4c8f-916a-c215518955af" providerId="ADAL" clId="{0CDAEF25-327A-45FF-BCAB-C0B22FC4BD1A}" dt="2021-10-05T12:28:37.245" v="2994" actId="478"/>
          <ac:spMkLst>
            <pc:docMk/>
            <pc:sldMk cId="1921080607" sldId="286"/>
            <ac:spMk id="3" creationId="{5653E3E7-1751-41D1-A585-5A6CFF73EC73}"/>
          </ac:spMkLst>
        </pc:spChg>
      </pc:sldChg>
      <pc:sldChg chg="addSp modSp add del mod ord">
        <pc:chgData name="Marienne De Villiers" userId="d1c76c18-31fd-4c8f-916a-c215518955af" providerId="ADAL" clId="{0CDAEF25-327A-45FF-BCAB-C0B22FC4BD1A}" dt="2021-10-05T12:03:56.142" v="2171" actId="47"/>
        <pc:sldMkLst>
          <pc:docMk/>
          <pc:sldMk cId="1057348353" sldId="287"/>
        </pc:sldMkLst>
        <pc:picChg chg="add mod">
          <ac:chgData name="Marienne De Villiers" userId="d1c76c18-31fd-4c8f-916a-c215518955af" providerId="ADAL" clId="{0CDAEF25-327A-45FF-BCAB-C0B22FC4BD1A}" dt="2021-10-05T11:58:15.277" v="2129" actId="1076"/>
          <ac:picMkLst>
            <pc:docMk/>
            <pc:sldMk cId="1057348353" sldId="287"/>
            <ac:picMk id="2" creationId="{B03D7127-370C-4195-8035-C699150D5F13}"/>
          </ac:picMkLst>
        </pc:picChg>
        <pc:picChg chg="add mod ord">
          <ac:chgData name="Marienne De Villiers" userId="d1c76c18-31fd-4c8f-916a-c215518955af" providerId="ADAL" clId="{0CDAEF25-327A-45FF-BCAB-C0B22FC4BD1A}" dt="2021-10-05T11:58:12.568" v="2128" actId="1076"/>
          <ac:picMkLst>
            <pc:docMk/>
            <pc:sldMk cId="1057348353" sldId="287"/>
            <ac:picMk id="3" creationId="{BC9416C0-FDD3-4176-97A9-49DF55C10D68}"/>
          </ac:picMkLst>
        </pc:picChg>
      </pc:sldChg>
      <pc:sldChg chg="add del">
        <pc:chgData name="Marienne De Villiers" userId="d1c76c18-31fd-4c8f-916a-c215518955af" providerId="ADAL" clId="{0CDAEF25-327A-45FF-BCAB-C0B22FC4BD1A}" dt="2021-10-05T07:23:55.889" v="20"/>
        <pc:sldMkLst>
          <pc:docMk/>
          <pc:sldMk cId="3201993874" sldId="287"/>
        </pc:sldMkLst>
      </pc:sldChg>
      <pc:sldChg chg="addSp delSp modSp add del mod ord modTransition delAnim modAnim">
        <pc:chgData name="Marienne De Villiers" userId="d1c76c18-31fd-4c8f-916a-c215518955af" providerId="ADAL" clId="{0CDAEF25-327A-45FF-BCAB-C0B22FC4BD1A}" dt="2021-10-13T11:14:29.921" v="5923"/>
        <pc:sldMkLst>
          <pc:docMk/>
          <pc:sldMk cId="2318361828" sldId="288"/>
        </pc:sldMkLst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6" creationId="{385A463B-FA94-4D6C-8279-70BF83CBD891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7" creationId="{19758C69-0AFA-4D4D-B8FA-26FC120B8DDB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8" creationId="{297FC183-F63A-434E-9B41-FD7568EEF9B0}"/>
          </ac:spMkLst>
        </pc:spChg>
        <pc:spChg chg="add mod">
          <ac:chgData name="Marienne De Villiers" userId="d1c76c18-31fd-4c8f-916a-c215518955af" providerId="ADAL" clId="{0CDAEF25-327A-45FF-BCAB-C0B22FC4BD1A}" dt="2021-10-13T06:39:30.604" v="4955" actId="164"/>
          <ac:spMkLst>
            <pc:docMk/>
            <pc:sldMk cId="2318361828" sldId="288"/>
            <ac:spMk id="9" creationId="{6F47E7F9-5FEF-45A7-A825-14683A1450AA}"/>
          </ac:spMkLst>
        </pc:spChg>
        <pc:spChg chg="mod">
          <ac:chgData name="Marienne De Villiers" userId="d1c76c18-31fd-4c8f-916a-c215518955af" providerId="ADAL" clId="{0CDAEF25-327A-45FF-BCAB-C0B22FC4BD1A}" dt="2021-10-05T11:59:40.903" v="2140" actId="207"/>
          <ac:spMkLst>
            <pc:docMk/>
            <pc:sldMk cId="2318361828" sldId="288"/>
            <ac:spMk id="12" creationId="{E88C9024-3B34-4F47-8319-32D0A771DAE7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14" creationId="{21CDEF7E-04CC-4BE7-81A9-68783A24C4E1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16" creationId="{81953152-0466-46C1-A001-80B3F84FEA1C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22" creationId="{6F6B4B6F-50B1-4AEE-8567-3A5D4DCD43A5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24" creationId="{41B8E695-30C7-4102-B130-B5C8DD7E5B5E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30" creationId="{5C0C8903-E91D-43A9-A78E-AB7D72D4AEF5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40" creationId="{98C8E295-9AE4-4675-97C8-4027905D5006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42" creationId="{1ED7A3E7-56C4-4121-A536-605DF985203B}"/>
          </ac:spMkLst>
        </pc:spChg>
        <pc:spChg chg="mod">
          <ac:chgData name="Marienne De Villiers" userId="d1c76c18-31fd-4c8f-916a-c215518955af" providerId="ADAL" clId="{0CDAEF25-327A-45FF-BCAB-C0B22FC4BD1A}" dt="2021-10-05T11:58:39.445" v="2135"/>
          <ac:spMkLst>
            <pc:docMk/>
            <pc:sldMk cId="2318361828" sldId="288"/>
            <ac:spMk id="43" creationId="{76453D8C-CA8D-4BEB-985E-549DE24A17D6}"/>
          </ac:spMkLst>
        </pc:spChg>
        <pc:grpChg chg="mod">
          <ac:chgData name="Marienne De Villiers" userId="d1c76c18-31fd-4c8f-916a-c215518955af" providerId="ADAL" clId="{0CDAEF25-327A-45FF-BCAB-C0B22FC4BD1A}" dt="2021-10-13T06:19:18.123" v="4911" actId="14100"/>
          <ac:grpSpMkLst>
            <pc:docMk/>
            <pc:sldMk cId="2318361828" sldId="288"/>
            <ac:grpSpMk id="3" creationId="{54FA45FE-8781-4E14-AF18-1B080F1A83F3}"/>
          </ac:grpSpMkLst>
        </pc:grpChg>
        <pc:grpChg chg="add del mod">
          <ac:chgData name="Marienne De Villiers" userId="d1c76c18-31fd-4c8f-916a-c215518955af" providerId="ADAL" clId="{0CDAEF25-327A-45FF-BCAB-C0B22FC4BD1A}" dt="2021-10-05T12:04:23.531" v="2177" actId="478"/>
          <ac:grpSpMkLst>
            <pc:docMk/>
            <pc:sldMk cId="2318361828" sldId="288"/>
            <ac:grpSpMk id="3" creationId="{75CDEA3D-E53A-4378-83FD-0F2D380A3D40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4" creationId="{C2048AAD-C961-416E-B562-1E1DFD48D3FD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5" creationId="{7BC4D9FC-2C6C-451E-BC98-A5B36509904F}"/>
          </ac:grpSpMkLst>
        </pc:grpChg>
        <pc:grpChg chg="add mod">
          <ac:chgData name="Marienne De Villiers" userId="d1c76c18-31fd-4c8f-916a-c215518955af" providerId="ADAL" clId="{0CDAEF25-327A-45FF-BCAB-C0B22FC4BD1A}" dt="2021-10-13T06:39:30.604" v="4955" actId="164"/>
          <ac:grpSpMkLst>
            <pc:docMk/>
            <pc:sldMk cId="2318361828" sldId="288"/>
            <ac:grpSpMk id="8" creationId="{4C4B6DA1-0E11-46F7-A1A3-9EAC4EAEC0EE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9" creationId="{D196DFA8-8CAC-46E8-847B-EF2E28357CED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10" creationId="{DD83BEC4-B52B-418F-A996-A7FABC7201F5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11" creationId="{78A867F6-3853-4DD1-8AE3-5130E7FEA520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13" creationId="{90C93BA5-938B-4B1C-8D91-23BCF592B56B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15" creationId="{44763CCA-0621-4B59-94EA-2976C26E942E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21" creationId="{9F548326-A234-4EAA-AC0E-0FDEDEAB1DA2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23" creationId="{1584873F-E535-4676-9F10-DF66BF564C55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29" creationId="{834B04FD-7FF9-4145-86CC-1E81E5089A1C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39" creationId="{C278E513-B3E2-4663-B599-D90286439907}"/>
          </ac:grpSpMkLst>
        </pc:grpChg>
        <pc:grpChg chg="mod">
          <ac:chgData name="Marienne De Villiers" userId="d1c76c18-31fd-4c8f-916a-c215518955af" providerId="ADAL" clId="{0CDAEF25-327A-45FF-BCAB-C0B22FC4BD1A}" dt="2021-10-05T11:58:39.445" v="2135"/>
          <ac:grpSpMkLst>
            <pc:docMk/>
            <pc:sldMk cId="2318361828" sldId="288"/>
            <ac:grpSpMk id="41" creationId="{B84C32CB-1501-433E-96A9-83C9F8CC4ADF}"/>
          </ac:grpSpMkLst>
        </pc:grpChg>
        <pc:picChg chg="add mod modCrop">
          <ac:chgData name="Marienne De Villiers" userId="d1c76c18-31fd-4c8f-916a-c215518955af" providerId="ADAL" clId="{0CDAEF25-327A-45FF-BCAB-C0B22FC4BD1A}" dt="2021-10-05T12:19:59.206" v="2312" actId="1076"/>
          <ac:picMkLst>
            <pc:docMk/>
            <pc:sldMk cId="2318361828" sldId="288"/>
            <ac:picMk id="2" creationId="{EC1CE7EA-2A35-4B57-A509-E84C32CC6337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2318361828" sldId="288"/>
            <ac:picMk id="4" creationId="{A334A6BF-923A-45FB-B1EC-DA60C790F357}"/>
          </ac:picMkLst>
        </pc:picChg>
        <pc:picChg chg="add mod modCrop">
          <ac:chgData name="Marienne De Villiers" userId="d1c76c18-31fd-4c8f-916a-c215518955af" providerId="ADAL" clId="{0CDAEF25-327A-45FF-BCAB-C0B22FC4BD1A}" dt="2021-10-13T06:39:30.604" v="4955" actId="164"/>
          <ac:picMkLst>
            <pc:docMk/>
            <pc:sldMk cId="2318361828" sldId="288"/>
            <ac:picMk id="5" creationId="{667A64E1-F125-4E49-BBD0-DD3978A6DD1E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2318361828" sldId="288"/>
            <ac:picMk id="10" creationId="{4AB105C2-252B-4B5D-A1B2-D09CEF5860CA}"/>
          </ac:picMkLst>
        </pc:picChg>
        <pc:picChg chg="add del mod modCrop">
          <ac:chgData name="Marienne De Villiers" userId="d1c76c18-31fd-4c8f-916a-c215518955af" providerId="ADAL" clId="{0CDAEF25-327A-45FF-BCAB-C0B22FC4BD1A}" dt="2021-10-05T12:18:27.136" v="2249" actId="478"/>
          <ac:picMkLst>
            <pc:docMk/>
            <pc:sldMk cId="2318361828" sldId="288"/>
            <ac:picMk id="48" creationId="{1F84054C-6323-446F-BFAE-98AAE815A4C0}"/>
          </ac:picMkLst>
        </pc:picChg>
        <pc:picChg chg="add mod">
          <ac:chgData name="Marienne De Villiers" userId="d1c76c18-31fd-4c8f-916a-c215518955af" providerId="ADAL" clId="{0CDAEF25-327A-45FF-BCAB-C0B22FC4BD1A}" dt="2021-10-05T12:19:28.506" v="2259" actId="1076"/>
          <ac:picMkLst>
            <pc:docMk/>
            <pc:sldMk cId="2318361828" sldId="288"/>
            <ac:picMk id="49" creationId="{4DCB47FD-89F8-488B-BC6A-E0C9E88B613C}"/>
          </ac:picMkLst>
        </pc:picChg>
        <pc:picChg chg="add del mod">
          <ac:chgData name="Marienne De Villiers" userId="d1c76c18-31fd-4c8f-916a-c215518955af" providerId="ADAL" clId="{0CDAEF25-327A-45FF-BCAB-C0B22FC4BD1A}" dt="2021-10-12T14:19:27.088" v="4567" actId="478"/>
          <ac:picMkLst>
            <pc:docMk/>
            <pc:sldMk cId="2318361828" sldId="288"/>
            <ac:picMk id="50" creationId="{C51721CC-A66A-46A0-9637-7553DDD273A5}"/>
          </ac:picMkLst>
        </pc:picChg>
        <pc:picChg chg="add mod modCrop">
          <ac:chgData name="Marienne De Villiers" userId="d1c76c18-31fd-4c8f-916a-c215518955af" providerId="ADAL" clId="{0CDAEF25-327A-45FF-BCAB-C0B22FC4BD1A}" dt="2021-10-13T06:43:35.616" v="4969" actId="1076"/>
          <ac:picMkLst>
            <pc:docMk/>
            <pc:sldMk cId="2318361828" sldId="288"/>
            <ac:picMk id="51" creationId="{2B89ACC1-EAB0-4DAC-BAA3-8869145EBD75}"/>
          </ac:picMkLst>
        </pc:picChg>
        <pc:cxnChg chg="add mod">
          <ac:chgData name="Marienne De Villiers" userId="d1c76c18-31fd-4c8f-916a-c215518955af" providerId="ADAL" clId="{0CDAEF25-327A-45FF-BCAB-C0B22FC4BD1A}" dt="2021-10-13T06:39:30.604" v="4955" actId="164"/>
          <ac:cxnSpMkLst>
            <pc:docMk/>
            <pc:sldMk cId="2318361828" sldId="288"/>
            <ac:cxnSpMk id="7" creationId="{E98F4449-18F3-4AD9-92DB-25C648E6124F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17" creationId="{79F6A785-1857-4C01-B812-D3895D3779B4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18" creationId="{3B0D5ACC-A96C-4D32-9CED-2CF6B84BE221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19" creationId="{9624044C-1086-42EC-B8A5-3AA7CBE2C358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20" creationId="{44CD918C-65EC-4C63-BD9B-4034200ACC90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25" creationId="{7D196C1F-4A11-4572-BB25-506D30BBA463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26" creationId="{0A493573-0E30-4977-9A61-83FE62BB3776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27" creationId="{3C6A1094-BD39-40D8-A075-33A2CF050803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28" creationId="{24903403-716E-4CC8-B2F9-0236C8CC62F9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1" creationId="{5BE5C837-0955-4688-A555-F39A6765BAC0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2" creationId="{4D017C82-BC0A-41B6-8F69-5BB253BA2228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3" creationId="{0ADA0D59-9725-41D8-8CBA-8C0E71D03B22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4" creationId="{44328D3E-6E02-4393-9E00-3DEB2EC9F1EE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5" creationId="{C6E79F03-9808-4E3E-9BFB-D12441880D0C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6" creationId="{9F2578CD-CDE5-4864-B5CA-2B522AE14397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7" creationId="{5F9D79E9-A007-48DE-B426-47005925394D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38" creationId="{0B3CB771-CC2A-4770-B900-EA74CD21A58B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44" creationId="{302552BA-13AF-49CD-B1A2-E107F85F6408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45" creationId="{23384AE2-A02C-459F-8A64-99B4F177AB91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46" creationId="{D932299E-D2CC-40AD-8E82-65F3BA742051}"/>
          </ac:cxnSpMkLst>
        </pc:cxnChg>
        <pc:cxnChg chg="mod">
          <ac:chgData name="Marienne De Villiers" userId="d1c76c18-31fd-4c8f-916a-c215518955af" providerId="ADAL" clId="{0CDAEF25-327A-45FF-BCAB-C0B22FC4BD1A}" dt="2021-10-05T11:58:39.445" v="2135"/>
          <ac:cxnSpMkLst>
            <pc:docMk/>
            <pc:sldMk cId="2318361828" sldId="288"/>
            <ac:cxnSpMk id="47" creationId="{312E105D-A68E-4F44-B3AF-2B201A8AFF40}"/>
          </ac:cxnSpMkLst>
        </pc:cxnChg>
      </pc:sldChg>
      <pc:sldChg chg="addSp delSp modSp add del mod ord modTransition modAnim modNotesTx">
        <pc:chgData name="Marienne De Villiers" userId="d1c76c18-31fd-4c8f-916a-c215518955af" providerId="ADAL" clId="{0CDAEF25-327A-45FF-BCAB-C0B22FC4BD1A}" dt="2021-10-13T11:14:29.921" v="5923"/>
        <pc:sldMkLst>
          <pc:docMk/>
          <pc:sldMk cId="3953963030" sldId="289"/>
        </pc:sldMkLst>
        <pc:spChg chg="add mod">
          <ac:chgData name="Marienne De Villiers" userId="d1c76c18-31fd-4c8f-916a-c215518955af" providerId="ADAL" clId="{0CDAEF25-327A-45FF-BCAB-C0B22FC4BD1A}" dt="2021-10-13T06:22:56.639" v="4928" actId="207"/>
          <ac:spMkLst>
            <pc:docMk/>
            <pc:sldMk cId="3953963030" sldId="289"/>
            <ac:spMk id="2" creationId="{F8123509-DD76-4BA9-82C7-DC1277141AD9}"/>
          </ac:spMkLst>
        </pc:spChg>
        <pc:spChg chg="add mod">
          <ac:chgData name="Marienne De Villiers" userId="d1c76c18-31fd-4c8f-916a-c215518955af" providerId="ADAL" clId="{0CDAEF25-327A-45FF-BCAB-C0B22FC4BD1A}" dt="2021-10-13T07:21:40.229" v="5033" actId="1076"/>
          <ac:spMkLst>
            <pc:docMk/>
            <pc:sldMk cId="3953963030" sldId="289"/>
            <ac:spMk id="6" creationId="{33D3E4BC-FF93-4176-8C69-D1A7B0C7FDC2}"/>
          </ac:spMkLst>
        </pc:spChg>
        <pc:spChg chg="add mod">
          <ac:chgData name="Marienne De Villiers" userId="d1c76c18-31fd-4c8f-916a-c215518955af" providerId="ADAL" clId="{0CDAEF25-327A-45FF-BCAB-C0B22FC4BD1A}" dt="2021-10-13T06:22:56.639" v="4928" actId="207"/>
          <ac:spMkLst>
            <pc:docMk/>
            <pc:sldMk cId="3953963030" sldId="289"/>
            <ac:spMk id="7" creationId="{D5DBFE5F-9373-46FB-AFCE-582DCABAFC1E}"/>
          </ac:spMkLst>
        </pc:spChg>
        <pc:spChg chg="add mod">
          <ac:chgData name="Marienne De Villiers" userId="d1c76c18-31fd-4c8f-916a-c215518955af" providerId="ADAL" clId="{0CDAEF25-327A-45FF-BCAB-C0B22FC4BD1A}" dt="2021-10-13T07:21:33.057" v="5029" actId="1076"/>
          <ac:spMkLst>
            <pc:docMk/>
            <pc:sldMk cId="3953963030" sldId="289"/>
            <ac:spMk id="9" creationId="{8D055070-C637-4D73-9A40-7F83249705A2}"/>
          </ac:spMkLst>
        </pc:spChg>
        <pc:spChg chg="add del mod">
          <ac:chgData name="Marienne De Villiers" userId="d1c76c18-31fd-4c8f-916a-c215518955af" providerId="ADAL" clId="{0CDAEF25-327A-45FF-BCAB-C0B22FC4BD1A}" dt="2021-10-12T14:22:01.600" v="4578" actId="21"/>
          <ac:spMkLst>
            <pc:docMk/>
            <pc:sldMk cId="3953963030" sldId="289"/>
            <ac:spMk id="10" creationId="{AC295E3C-A3C7-43E9-BE67-ACB83CEB74D2}"/>
          </ac:spMkLst>
        </pc:spChg>
        <pc:graphicFrameChg chg="add mod">
          <ac:chgData name="Marienne De Villiers" userId="d1c76c18-31fd-4c8f-916a-c215518955af" providerId="ADAL" clId="{0CDAEF25-327A-45FF-BCAB-C0B22FC4BD1A}" dt="2021-10-05T16:46:38.458" v="4009"/>
          <ac:graphicFrameMkLst>
            <pc:docMk/>
            <pc:sldMk cId="3953963030" sldId="289"/>
            <ac:graphicFrameMk id="3" creationId="{558B374C-2BEE-4EA4-8AF5-E11A896849B3}"/>
          </ac:graphicFrameMkLst>
        </pc:graphicFrameChg>
        <pc:picChg chg="add del mod modCrop">
          <ac:chgData name="Marienne De Villiers" userId="d1c76c18-31fd-4c8f-916a-c215518955af" providerId="ADAL" clId="{0CDAEF25-327A-45FF-BCAB-C0B22FC4BD1A}" dt="2021-10-05T12:10:40.973" v="2241" actId="21"/>
          <ac:picMkLst>
            <pc:docMk/>
            <pc:sldMk cId="3953963030" sldId="289"/>
            <ac:picMk id="2" creationId="{132319E9-92D4-4654-A74E-EB7496BE2074}"/>
          </ac:picMkLst>
        </pc:picChg>
        <pc:picChg chg="add del mod">
          <ac:chgData name="Marienne De Villiers" userId="d1c76c18-31fd-4c8f-916a-c215518955af" providerId="ADAL" clId="{0CDAEF25-327A-45FF-BCAB-C0B22FC4BD1A}" dt="2021-10-13T10:15:13.690" v="5873"/>
          <ac:picMkLst>
            <pc:docMk/>
            <pc:sldMk cId="3953963030" sldId="289"/>
            <ac:picMk id="3" creationId="{10A89D18-080A-4180-AD5D-7FA0E403E904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3953963030" sldId="289"/>
            <ac:picMk id="3" creationId="{AB92DD81-7158-4D93-AA93-9930D503ECE6}"/>
          </ac:picMkLst>
        </pc:picChg>
        <pc:picChg chg="add del mod">
          <ac:chgData name="Marienne De Villiers" userId="d1c76c18-31fd-4c8f-916a-c215518955af" providerId="ADAL" clId="{0CDAEF25-327A-45FF-BCAB-C0B22FC4BD1A}" dt="2021-10-13T10:15:59.097" v="5875"/>
          <ac:picMkLst>
            <pc:docMk/>
            <pc:sldMk cId="3953963030" sldId="289"/>
            <ac:picMk id="4" creationId="{25764E66-887F-40EC-8C70-D1C10235105B}"/>
          </ac:picMkLst>
        </pc:picChg>
        <pc:picChg chg="add del mod ord modCrop">
          <ac:chgData name="Marienne De Villiers" userId="d1c76c18-31fd-4c8f-916a-c215518955af" providerId="ADAL" clId="{0CDAEF25-327A-45FF-BCAB-C0B22FC4BD1A}" dt="2021-10-05T16:42:40.754" v="3879" actId="478"/>
          <ac:picMkLst>
            <pc:docMk/>
            <pc:sldMk cId="3953963030" sldId="289"/>
            <ac:picMk id="5" creationId="{742F0EE8-1467-454A-9B28-1E43A706577E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3953963030" sldId="289"/>
            <ac:picMk id="5" creationId="{BA9791D5-FC11-4A18-9BAB-1BABC47F8A0A}"/>
          </ac:picMkLst>
        </pc:picChg>
        <pc:picChg chg="add mod ord modCrop">
          <ac:chgData name="Marienne De Villiers" userId="d1c76c18-31fd-4c8f-916a-c215518955af" providerId="ADAL" clId="{0CDAEF25-327A-45FF-BCAB-C0B22FC4BD1A}" dt="2021-10-12T08:26:25.314" v="4502" actId="1076"/>
          <ac:picMkLst>
            <pc:docMk/>
            <pc:sldMk cId="3953963030" sldId="289"/>
            <ac:picMk id="8" creationId="{8FD007FB-FD97-45E0-A82C-ADE2772DC757}"/>
          </ac:picMkLst>
        </pc:picChg>
      </pc:sldChg>
      <pc:sldChg chg="addSp modSp add del ord">
        <pc:chgData name="Marienne De Villiers" userId="d1c76c18-31fd-4c8f-916a-c215518955af" providerId="ADAL" clId="{0CDAEF25-327A-45FF-BCAB-C0B22FC4BD1A}" dt="2021-10-06T12:55:59.117" v="4187" actId="47"/>
        <pc:sldMkLst>
          <pc:docMk/>
          <pc:sldMk cId="3871317030" sldId="290"/>
        </pc:sldMkLst>
        <pc:picChg chg="add mod">
          <ac:chgData name="Marienne De Villiers" userId="d1c76c18-31fd-4c8f-916a-c215518955af" providerId="ADAL" clId="{0CDAEF25-327A-45FF-BCAB-C0B22FC4BD1A}" dt="2021-10-05T12:26:40.283" v="2973"/>
          <ac:picMkLst>
            <pc:docMk/>
            <pc:sldMk cId="3871317030" sldId="290"/>
            <ac:picMk id="2" creationId="{1AC9FA56-85F8-4081-87A5-31BD148376A6}"/>
          </ac:picMkLst>
        </pc:picChg>
      </pc:sldChg>
      <pc:sldChg chg="addSp delSp modSp add mod or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3252519336" sldId="291"/>
        </pc:sldMkLst>
        <pc:spChg chg="add mod">
          <ac:chgData name="Marienne De Villiers" userId="d1c76c18-31fd-4c8f-916a-c215518955af" providerId="ADAL" clId="{0CDAEF25-327A-45FF-BCAB-C0B22FC4BD1A}" dt="2021-10-13T09:23:02.104" v="5648" actId="1076"/>
          <ac:spMkLst>
            <pc:docMk/>
            <pc:sldMk cId="3252519336" sldId="291"/>
            <ac:spMk id="3" creationId="{9475C48E-95A3-429A-A4E6-DC48B6731B8E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1" creationId="{F5D977D9-6477-4B2A-BDAE-08625ED5C2AC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2" creationId="{A7760FCF-E5A7-4A9B-B283-0F0285C93638}"/>
          </ac:spMkLst>
        </pc:spChg>
        <pc:spChg chg="del mod topLvl">
          <ac:chgData name="Marienne De Villiers" userId="d1c76c18-31fd-4c8f-916a-c215518955af" providerId="ADAL" clId="{0CDAEF25-327A-45FF-BCAB-C0B22FC4BD1A}" dt="2021-10-13T09:22:46.025" v="5645" actId="478"/>
          <ac:spMkLst>
            <pc:docMk/>
            <pc:sldMk cId="3252519336" sldId="291"/>
            <ac:spMk id="13" creationId="{E31F7FED-F1B7-4543-8360-A151BB5F4EE2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4" creationId="{1CB8E856-1056-4606-B7DE-8294CC1CF4D3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5" creationId="{DA5E4649-DB7B-4465-9DE5-38723E74D7B6}"/>
          </ac:spMkLst>
        </pc:spChg>
        <pc:spChg chg="del mod topLvl">
          <ac:chgData name="Marienne De Villiers" userId="d1c76c18-31fd-4c8f-916a-c215518955af" providerId="ADAL" clId="{0CDAEF25-327A-45FF-BCAB-C0B22FC4BD1A}" dt="2021-10-13T09:22:43.653" v="5644" actId="478"/>
          <ac:spMkLst>
            <pc:docMk/>
            <pc:sldMk cId="3252519336" sldId="291"/>
            <ac:spMk id="16" creationId="{4F04351E-EC43-4272-AE07-A4ACFBA1B258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7" creationId="{348B0E1D-1756-4160-A2DB-DC60CC376210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8" creationId="{82D2FBB6-482B-4F27-94DB-D2334C880A3F}"/>
          </ac:spMkLst>
        </pc:spChg>
        <pc:spChg chg="mod topLvl">
          <ac:chgData name="Marienne De Villiers" userId="d1c76c18-31fd-4c8f-916a-c215518955af" providerId="ADAL" clId="{0CDAEF25-327A-45FF-BCAB-C0B22FC4BD1A}" dt="2021-10-13T09:22:41.516" v="5643" actId="338"/>
          <ac:spMkLst>
            <pc:docMk/>
            <pc:sldMk cId="3252519336" sldId="291"/>
            <ac:spMk id="19" creationId="{43821472-0B17-4A7A-AE72-35B15E1CDCC2}"/>
          </ac:spMkLst>
        </pc:spChg>
        <pc:spChg chg="del mod topLvl">
          <ac:chgData name="Marienne De Villiers" userId="d1c76c18-31fd-4c8f-916a-c215518955af" providerId="ADAL" clId="{0CDAEF25-327A-45FF-BCAB-C0B22FC4BD1A}" dt="2021-10-13T09:23:17.413" v="5649" actId="478"/>
          <ac:spMkLst>
            <pc:docMk/>
            <pc:sldMk cId="3252519336" sldId="291"/>
            <ac:spMk id="20" creationId="{5031C55F-6281-4299-B401-AA0018C88E4B}"/>
          </ac:spMkLst>
        </pc:spChg>
        <pc:spChg chg="del mod topLvl">
          <ac:chgData name="Marienne De Villiers" userId="d1c76c18-31fd-4c8f-916a-c215518955af" providerId="ADAL" clId="{0CDAEF25-327A-45FF-BCAB-C0B22FC4BD1A}" dt="2021-10-13T09:22:08.537" v="5638" actId="478"/>
          <ac:spMkLst>
            <pc:docMk/>
            <pc:sldMk cId="3252519336" sldId="291"/>
            <ac:spMk id="21" creationId="{83864461-C44E-43C0-B5FB-095ECBC5BA27}"/>
          </ac:spMkLst>
        </pc:spChg>
        <pc:spChg chg="del mod topLvl">
          <ac:chgData name="Marienne De Villiers" userId="d1c76c18-31fd-4c8f-916a-c215518955af" providerId="ADAL" clId="{0CDAEF25-327A-45FF-BCAB-C0B22FC4BD1A}" dt="2021-10-13T09:22:06.659" v="5637" actId="478"/>
          <ac:spMkLst>
            <pc:docMk/>
            <pc:sldMk cId="3252519336" sldId="291"/>
            <ac:spMk id="22" creationId="{CC115C3B-A70D-4B03-9B03-47BA5423BA8A}"/>
          </ac:spMkLst>
        </pc:spChg>
        <pc:grpChg chg="add mod ord">
          <ac:chgData name="Marienne De Villiers" userId="d1c76c18-31fd-4c8f-916a-c215518955af" providerId="ADAL" clId="{0CDAEF25-327A-45FF-BCAB-C0B22FC4BD1A}" dt="2021-10-13T10:20:44.293" v="5885" actId="1076"/>
          <ac:grpSpMkLst>
            <pc:docMk/>
            <pc:sldMk cId="3252519336" sldId="291"/>
            <ac:grpSpMk id="2" creationId="{FDA9CF49-950F-410A-8F8F-4E31D058CD99}"/>
          </ac:grpSpMkLst>
        </pc:grpChg>
        <pc:grpChg chg="add mod">
          <ac:chgData name="Marienne De Villiers" userId="d1c76c18-31fd-4c8f-916a-c215518955af" providerId="ADAL" clId="{0CDAEF25-327A-45FF-BCAB-C0B22FC4BD1A}" dt="2021-10-13T09:24:07.291" v="5653" actId="1076"/>
          <ac:grpSpMkLst>
            <pc:docMk/>
            <pc:sldMk cId="3252519336" sldId="291"/>
            <ac:grpSpMk id="5" creationId="{D4021E56-CBEA-48B7-996A-EDB953ADD172}"/>
          </ac:grpSpMkLst>
        </pc:grpChg>
        <pc:grpChg chg="add del mod">
          <ac:chgData name="Marienne De Villiers" userId="d1c76c18-31fd-4c8f-916a-c215518955af" providerId="ADAL" clId="{0CDAEF25-327A-45FF-BCAB-C0B22FC4BD1A}" dt="2021-10-13T09:22:01.786" v="5636" actId="165"/>
          <ac:grpSpMkLst>
            <pc:docMk/>
            <pc:sldMk cId="3252519336" sldId="291"/>
            <ac:grpSpMk id="7" creationId="{61E78342-2F35-48CF-96FE-D32A950D6776}"/>
          </ac:grpSpMkLst>
        </pc:grpChg>
        <pc:graphicFrameChg chg="mod">
          <ac:chgData name="Marienne De Villiers" userId="d1c76c18-31fd-4c8f-916a-c215518955af" providerId="ADAL" clId="{0CDAEF25-327A-45FF-BCAB-C0B22FC4BD1A}" dt="2021-10-13T09:24:41.829" v="5655" actId="1076"/>
          <ac:graphicFrameMkLst>
            <pc:docMk/>
            <pc:sldMk cId="3252519336" sldId="291"/>
            <ac:graphicFrameMk id="9" creationId="{714F7DB4-431A-4AA1-B169-5DA250E656BD}"/>
          </ac:graphicFrameMkLst>
        </pc:graphicFrameChg>
        <pc:picChg chg="add del mod">
          <ac:chgData name="Marienne De Villiers" userId="d1c76c18-31fd-4c8f-916a-c215518955af" providerId="ADAL" clId="{0CDAEF25-327A-45FF-BCAB-C0B22FC4BD1A}" dt="2021-10-06T12:20:48.197" v="4105" actId="21"/>
          <ac:picMkLst>
            <pc:docMk/>
            <pc:sldMk cId="3252519336" sldId="291"/>
            <ac:picMk id="2" creationId="{A0B23538-39C7-4A4A-9801-57E1B1427CC7}"/>
          </ac:picMkLst>
        </pc:picChg>
        <pc:picChg chg="add del mod">
          <ac:chgData name="Marienne De Villiers" userId="d1c76c18-31fd-4c8f-916a-c215518955af" providerId="ADAL" clId="{0CDAEF25-327A-45FF-BCAB-C0B22FC4BD1A}" dt="2021-10-06T12:20:48.197" v="4105" actId="21"/>
          <ac:picMkLst>
            <pc:docMk/>
            <pc:sldMk cId="3252519336" sldId="291"/>
            <ac:picMk id="3" creationId="{9D14B1CE-EC21-42A1-BEAC-779D864E12C7}"/>
          </ac:picMkLst>
        </pc:picChg>
        <pc:picChg chg="add del mod">
          <ac:chgData name="Marienne De Villiers" userId="d1c76c18-31fd-4c8f-916a-c215518955af" providerId="ADAL" clId="{0CDAEF25-327A-45FF-BCAB-C0B22FC4BD1A}" dt="2021-10-06T12:54:45.520" v="4170" actId="478"/>
          <ac:picMkLst>
            <pc:docMk/>
            <pc:sldMk cId="3252519336" sldId="291"/>
            <ac:picMk id="4" creationId="{287E7F3E-DFD9-4768-92D1-4C3A120B08B4}"/>
          </ac:picMkLst>
        </pc:picChg>
        <pc:picChg chg="mod">
          <ac:chgData name="Marienne De Villiers" userId="d1c76c18-31fd-4c8f-916a-c215518955af" providerId="ADAL" clId="{0CDAEF25-327A-45FF-BCAB-C0B22FC4BD1A}" dt="2021-10-13T06:41:32.915" v="4959" actId="164"/>
          <ac:picMkLst>
            <pc:docMk/>
            <pc:sldMk cId="3252519336" sldId="291"/>
            <ac:picMk id="4" creationId="{F6284DA2-F2A7-4687-B7D9-785D64582D69}"/>
          </ac:picMkLst>
        </pc:picChg>
        <pc:picChg chg="mod">
          <ac:chgData name="Marienne De Villiers" userId="d1c76c18-31fd-4c8f-916a-c215518955af" providerId="ADAL" clId="{0CDAEF25-327A-45FF-BCAB-C0B22FC4BD1A}" dt="2021-10-13T06:41:32.915" v="4959" actId="164"/>
          <ac:picMkLst>
            <pc:docMk/>
            <pc:sldMk cId="3252519336" sldId="291"/>
            <ac:picMk id="6" creationId="{FF2D7A24-7B93-46AC-B710-3DDDF6D53A80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3252519336" sldId="291"/>
            <ac:picMk id="7" creationId="{E0A9E575-4690-4965-9E18-4F032AB00850}"/>
          </ac:picMkLst>
        </pc:picChg>
        <pc:picChg chg="mod">
          <ac:chgData name="Marienne De Villiers" userId="d1c76c18-31fd-4c8f-916a-c215518955af" providerId="ADAL" clId="{0CDAEF25-327A-45FF-BCAB-C0B22FC4BD1A}" dt="2021-10-13T06:41:32.915" v="4959" actId="164"/>
          <ac:picMkLst>
            <pc:docMk/>
            <pc:sldMk cId="3252519336" sldId="291"/>
            <ac:picMk id="8" creationId="{1FA3B091-0E35-4FF5-991E-F7331917CEC3}"/>
          </ac:picMkLst>
        </pc:picChg>
        <pc:picChg chg="mod topLvl modCrop">
          <ac:chgData name="Marienne De Villiers" userId="d1c76c18-31fd-4c8f-916a-c215518955af" providerId="ADAL" clId="{0CDAEF25-327A-45FF-BCAB-C0B22FC4BD1A}" dt="2021-10-13T09:22:41.516" v="5643" actId="338"/>
          <ac:picMkLst>
            <pc:docMk/>
            <pc:sldMk cId="3252519336" sldId="291"/>
            <ac:picMk id="10" creationId="{79341BB6-C954-48B1-9296-FB596B3560F5}"/>
          </ac:picMkLst>
        </pc:picChg>
        <pc:picChg chg="add del mod">
          <ac:chgData name="Marienne De Villiers" userId="d1c76c18-31fd-4c8f-916a-c215518955af" providerId="ADAL" clId="{0CDAEF25-327A-45FF-BCAB-C0B22FC4BD1A}" dt="2021-10-13T10:19:31.105" v="5879"/>
          <ac:picMkLst>
            <pc:docMk/>
            <pc:sldMk cId="3252519336" sldId="291"/>
            <ac:picMk id="23" creationId="{99A14EE2-F146-49A8-B511-4422DD7FBB1F}"/>
          </ac:picMkLst>
        </pc:picChg>
        <pc:picChg chg="add del mod">
          <ac:chgData name="Marienne De Villiers" userId="d1c76c18-31fd-4c8f-916a-c215518955af" providerId="ADAL" clId="{0CDAEF25-327A-45FF-BCAB-C0B22FC4BD1A}" dt="2021-10-13T10:19:33.308" v="5880"/>
          <ac:picMkLst>
            <pc:docMk/>
            <pc:sldMk cId="3252519336" sldId="291"/>
            <ac:picMk id="24" creationId="{896C82B7-23BC-4C6C-B817-38A363F28F58}"/>
          </ac:picMkLst>
        </pc:picChg>
        <pc:picChg chg="add del mod">
          <ac:chgData name="Marienne De Villiers" userId="d1c76c18-31fd-4c8f-916a-c215518955af" providerId="ADAL" clId="{0CDAEF25-327A-45FF-BCAB-C0B22FC4BD1A}" dt="2021-10-13T10:20:17.704" v="5882"/>
          <ac:picMkLst>
            <pc:docMk/>
            <pc:sldMk cId="3252519336" sldId="291"/>
            <ac:picMk id="25" creationId="{9D29DE7F-F2EF-457C-8412-7C45C7276450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3252519336" sldId="291"/>
            <ac:picMk id="26" creationId="{AE942CA8-15D1-42A4-9B5D-DC6FDBC38D68}"/>
          </ac:picMkLst>
        </pc:picChg>
      </pc:sldChg>
      <pc:sldChg chg="addSp delSp modSp add del mod or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1233285297" sldId="292"/>
        </pc:sldMkLst>
        <pc:grpChg chg="add mod">
          <ac:chgData name="Marienne De Villiers" userId="d1c76c18-31fd-4c8f-916a-c215518955af" providerId="ADAL" clId="{0CDAEF25-327A-45FF-BCAB-C0B22FC4BD1A}" dt="2021-10-13T10:57:00.152" v="5918" actId="164"/>
          <ac:grpSpMkLst>
            <pc:docMk/>
            <pc:sldMk cId="1233285297" sldId="292"/>
            <ac:grpSpMk id="3" creationId="{C611CD3F-111F-4C2A-8B2F-512F03F08E79}"/>
          </ac:grpSpMkLst>
        </pc:grpChg>
        <pc:grpChg chg="del">
          <ac:chgData name="Marienne De Villiers" userId="d1c76c18-31fd-4c8f-916a-c215518955af" providerId="ADAL" clId="{0CDAEF25-327A-45FF-BCAB-C0B22FC4BD1A}" dt="2021-10-13T10:56:52.742" v="5917" actId="165"/>
          <ac:grpSpMkLst>
            <pc:docMk/>
            <pc:sldMk cId="1233285297" sldId="292"/>
            <ac:grpSpMk id="4" creationId="{00D35F83-45BE-4759-85A9-D6C4A6A98A77}"/>
          </ac:grpSpMkLst>
        </pc:grpChg>
        <pc:graphicFrameChg chg="mod">
          <ac:chgData name="Marienne De Villiers" userId="d1c76c18-31fd-4c8f-916a-c215518955af" providerId="ADAL" clId="{0CDAEF25-327A-45FF-BCAB-C0B22FC4BD1A}" dt="2021-10-12T06:28:23.768" v="4292" actId="1076"/>
          <ac:graphicFrameMkLst>
            <pc:docMk/>
            <pc:sldMk cId="1233285297" sldId="292"/>
            <ac:graphicFrameMk id="8" creationId="{33602A89-7563-476B-AE16-73D5712AC65D}"/>
          </ac:graphicFrameMkLst>
        </pc:graphicFrameChg>
        <pc:graphicFrameChg chg="mod">
          <ac:chgData name="Marienne De Villiers" userId="d1c76c18-31fd-4c8f-916a-c215518955af" providerId="ADAL" clId="{0CDAEF25-327A-45FF-BCAB-C0B22FC4BD1A}" dt="2021-10-05T16:46:47.703" v="4010"/>
          <ac:graphicFrameMkLst>
            <pc:docMk/>
            <pc:sldMk cId="1233285297" sldId="292"/>
            <ac:graphicFrameMk id="10" creationId="{351F8077-01CE-456D-A587-785DEB3CD50F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1233285297" sldId="292"/>
            <ac:picMk id="2" creationId="{624AF017-5540-4722-816E-BCFE1595B490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1233285297" sldId="292"/>
            <ac:picMk id="5" creationId="{5278BA81-AD7C-4E5A-815F-9952FF354D6F}"/>
          </ac:picMkLst>
        </pc:picChg>
        <pc:picChg chg="add del mod ord">
          <ac:chgData name="Marienne De Villiers" userId="d1c76c18-31fd-4c8f-916a-c215518955af" providerId="ADAL" clId="{0CDAEF25-327A-45FF-BCAB-C0B22FC4BD1A}" dt="2021-10-05T12:26:37.584" v="2972" actId="21"/>
          <ac:picMkLst>
            <pc:docMk/>
            <pc:sldMk cId="1233285297" sldId="292"/>
            <ac:picMk id="5" creationId="{DC41DE0A-2C56-4A9A-8E8C-27EA22156933}"/>
          </ac:picMkLst>
        </pc:picChg>
        <pc:picChg chg="add mod ord topLvl modCrop">
          <ac:chgData name="Marienne De Villiers" userId="d1c76c18-31fd-4c8f-916a-c215518955af" providerId="ADAL" clId="{0CDAEF25-327A-45FF-BCAB-C0B22FC4BD1A}" dt="2021-10-13T10:57:00.152" v="5918" actId="164"/>
          <ac:picMkLst>
            <pc:docMk/>
            <pc:sldMk cId="1233285297" sldId="292"/>
            <ac:picMk id="6" creationId="{67156273-72B8-4278-BBAC-69384AFDBAF4}"/>
          </ac:picMkLst>
        </pc:picChg>
        <pc:picChg chg="mod topLvl">
          <ac:chgData name="Marienne De Villiers" userId="d1c76c18-31fd-4c8f-916a-c215518955af" providerId="ADAL" clId="{0CDAEF25-327A-45FF-BCAB-C0B22FC4BD1A}" dt="2021-10-13T10:57:00.152" v="5918" actId="164"/>
          <ac:picMkLst>
            <pc:docMk/>
            <pc:sldMk cId="1233285297" sldId="292"/>
            <ac:picMk id="7" creationId="{567C4C3E-B04C-427E-8388-1A8007813A9D}"/>
          </ac:picMkLst>
        </pc:picChg>
        <pc:picChg chg="del">
          <ac:chgData name="Marienne De Villiers" userId="d1c76c18-31fd-4c8f-916a-c215518955af" providerId="ADAL" clId="{0CDAEF25-327A-45FF-BCAB-C0B22FC4BD1A}" dt="2021-10-05T12:05:35.545" v="2189" actId="478"/>
          <ac:picMkLst>
            <pc:docMk/>
            <pc:sldMk cId="1233285297" sldId="292"/>
            <ac:picMk id="11" creationId="{4A88123D-8C82-490B-831E-5E451CD44999}"/>
          </ac:picMkLst>
        </pc:picChg>
        <pc:picChg chg="del">
          <ac:chgData name="Marienne De Villiers" userId="d1c76c18-31fd-4c8f-916a-c215518955af" providerId="ADAL" clId="{0CDAEF25-327A-45FF-BCAB-C0B22FC4BD1A}" dt="2021-10-05T12:05:36.333" v="2190" actId="478"/>
          <ac:picMkLst>
            <pc:docMk/>
            <pc:sldMk cId="1233285297" sldId="292"/>
            <ac:picMk id="13" creationId="{5B4A2E02-4238-4C78-883F-852B531F4A74}"/>
          </ac:picMkLst>
        </pc:picChg>
      </pc:sldChg>
      <pc:sldChg chg="add del">
        <pc:chgData name="Marienne De Villiers" userId="d1c76c18-31fd-4c8f-916a-c215518955af" providerId="ADAL" clId="{0CDAEF25-327A-45FF-BCAB-C0B22FC4BD1A}" dt="2021-10-06T13:00:14.070" v="4221" actId="47"/>
        <pc:sldMkLst>
          <pc:docMk/>
          <pc:sldMk cId="2636626162" sldId="293"/>
        </pc:sldMkLst>
      </pc:sldChg>
      <pc:sldChg chg="add del">
        <pc:chgData name="Marienne De Villiers" userId="d1c76c18-31fd-4c8f-916a-c215518955af" providerId="ADAL" clId="{0CDAEF25-327A-45FF-BCAB-C0B22FC4BD1A}" dt="2021-10-06T13:00:14.732" v="4222" actId="47"/>
        <pc:sldMkLst>
          <pc:docMk/>
          <pc:sldMk cId="3120395868" sldId="294"/>
        </pc:sldMkLst>
      </pc:sldChg>
      <pc:sldChg chg="add del">
        <pc:chgData name="Marienne De Villiers" userId="d1c76c18-31fd-4c8f-916a-c215518955af" providerId="ADAL" clId="{0CDAEF25-327A-45FF-BCAB-C0B22FC4BD1A}" dt="2021-10-06T13:00:15.383" v="4223" actId="47"/>
        <pc:sldMkLst>
          <pc:docMk/>
          <pc:sldMk cId="49634657" sldId="295"/>
        </pc:sldMkLst>
      </pc:sldChg>
      <pc:sldChg chg="addSp delSp modSp add mod modTransition delAnim modAnim">
        <pc:chgData name="Marienne De Villiers" userId="d1c76c18-31fd-4c8f-916a-c215518955af" providerId="ADAL" clId="{0CDAEF25-327A-45FF-BCAB-C0B22FC4BD1A}" dt="2021-10-13T11:14:29.921" v="5923"/>
        <pc:sldMkLst>
          <pc:docMk/>
          <pc:sldMk cId="65509451" sldId="296"/>
        </pc:sldMkLst>
        <pc:spChg chg="add mod">
          <ac:chgData name="Marienne De Villiers" userId="d1c76c18-31fd-4c8f-916a-c215518955af" providerId="ADAL" clId="{0CDAEF25-327A-45FF-BCAB-C0B22FC4BD1A}" dt="2021-10-13T07:38:31.883" v="5124" actId="1076"/>
          <ac:spMkLst>
            <pc:docMk/>
            <pc:sldMk cId="65509451" sldId="296"/>
            <ac:spMk id="2" creationId="{017D214E-70E5-4BC5-A41A-643196205AE2}"/>
          </ac:spMkLst>
        </pc:spChg>
        <pc:spChg chg="add mod">
          <ac:chgData name="Marienne De Villiers" userId="d1c76c18-31fd-4c8f-916a-c215518955af" providerId="ADAL" clId="{0CDAEF25-327A-45FF-BCAB-C0B22FC4BD1A}" dt="2021-10-13T07:39:07.970" v="5132" actId="1076"/>
          <ac:spMkLst>
            <pc:docMk/>
            <pc:sldMk cId="65509451" sldId="296"/>
            <ac:spMk id="3" creationId="{1D47C896-C79C-4528-AA81-DB43915BE631}"/>
          </ac:spMkLst>
        </pc:spChg>
        <pc:spChg chg="add mod">
          <ac:chgData name="Marienne De Villiers" userId="d1c76c18-31fd-4c8f-916a-c215518955af" providerId="ADAL" clId="{0CDAEF25-327A-45FF-BCAB-C0B22FC4BD1A}" dt="2021-10-13T07:40:46.660" v="5155" actId="1076"/>
          <ac:spMkLst>
            <pc:docMk/>
            <pc:sldMk cId="65509451" sldId="296"/>
            <ac:spMk id="4" creationId="{662A2471-30F2-4833-9351-7308690296E7}"/>
          </ac:spMkLst>
        </pc:spChg>
        <pc:spChg chg="add del mod">
          <ac:chgData name="Marienne De Villiers" userId="d1c76c18-31fd-4c8f-916a-c215518955af" providerId="ADAL" clId="{0CDAEF25-327A-45FF-BCAB-C0B22FC4BD1A}" dt="2021-10-13T07:36:27.820" v="5093"/>
          <ac:spMkLst>
            <pc:docMk/>
            <pc:sldMk cId="65509451" sldId="296"/>
            <ac:spMk id="5" creationId="{EE1F7406-078A-4D5F-9A34-CB33E8A26924}"/>
          </ac:spMkLst>
        </pc:spChg>
        <pc:spChg chg="add del mod">
          <ac:chgData name="Marienne De Villiers" userId="d1c76c18-31fd-4c8f-916a-c215518955af" providerId="ADAL" clId="{0CDAEF25-327A-45FF-BCAB-C0B22FC4BD1A}" dt="2021-10-12T09:28:14.207" v="4531" actId="478"/>
          <ac:spMkLst>
            <pc:docMk/>
            <pc:sldMk cId="65509451" sldId="296"/>
            <ac:spMk id="6" creationId="{9D376F3C-3FC9-42B9-A99C-A3A7FE07AB7F}"/>
          </ac:spMkLst>
        </pc:spChg>
        <pc:spChg chg="add mod">
          <ac:chgData name="Marienne De Villiers" userId="d1c76c18-31fd-4c8f-916a-c215518955af" providerId="ADAL" clId="{0CDAEF25-327A-45FF-BCAB-C0B22FC4BD1A}" dt="2021-10-13T06:24:54.698" v="4946" actId="255"/>
          <ac:spMkLst>
            <pc:docMk/>
            <pc:sldMk cId="65509451" sldId="296"/>
            <ac:spMk id="9" creationId="{2E02AECD-B840-4465-8B81-9C0239D73F13}"/>
          </ac:spMkLst>
        </pc:spChg>
        <pc:spChg chg="add del mod">
          <ac:chgData name="Marienne De Villiers" userId="d1c76c18-31fd-4c8f-916a-c215518955af" providerId="ADAL" clId="{0CDAEF25-327A-45FF-BCAB-C0B22FC4BD1A}" dt="2021-10-13T07:37:30.029" v="5109" actId="478"/>
          <ac:spMkLst>
            <pc:docMk/>
            <pc:sldMk cId="65509451" sldId="296"/>
            <ac:spMk id="11" creationId="{70EAFDBD-CB38-494E-8A4C-4AFCF0A241EB}"/>
          </ac:spMkLst>
        </pc:spChg>
        <pc:spChg chg="add del mod">
          <ac:chgData name="Marienne De Villiers" userId="d1c76c18-31fd-4c8f-916a-c215518955af" providerId="ADAL" clId="{0CDAEF25-327A-45FF-BCAB-C0B22FC4BD1A}" dt="2021-10-13T07:37:27.114" v="5107" actId="478"/>
          <ac:spMkLst>
            <pc:docMk/>
            <pc:sldMk cId="65509451" sldId="296"/>
            <ac:spMk id="12" creationId="{CF271446-CAC7-44B9-86DC-4251941481AC}"/>
          </ac:spMkLst>
        </pc:spChg>
        <pc:spChg chg="add del mod">
          <ac:chgData name="Marienne De Villiers" userId="d1c76c18-31fd-4c8f-916a-c215518955af" providerId="ADAL" clId="{0CDAEF25-327A-45FF-BCAB-C0B22FC4BD1A}" dt="2021-10-13T07:37:24.047" v="5105" actId="478"/>
          <ac:spMkLst>
            <pc:docMk/>
            <pc:sldMk cId="65509451" sldId="296"/>
            <ac:spMk id="13" creationId="{8A5E01B7-8623-4F22-A9B6-6D49C00A2496}"/>
          </ac:spMkLst>
        </pc:spChg>
        <pc:spChg chg="add del mod">
          <ac:chgData name="Marienne De Villiers" userId="d1c76c18-31fd-4c8f-916a-c215518955af" providerId="ADAL" clId="{0CDAEF25-327A-45FF-BCAB-C0B22FC4BD1A}" dt="2021-10-13T07:37:29.090" v="5108" actId="478"/>
          <ac:spMkLst>
            <pc:docMk/>
            <pc:sldMk cId="65509451" sldId="296"/>
            <ac:spMk id="14" creationId="{3532DB2E-DCC8-43BB-9CA5-8448B23C82A7}"/>
          </ac:spMkLst>
        </pc:spChg>
        <pc:spChg chg="add del mod">
          <ac:chgData name="Marienne De Villiers" userId="d1c76c18-31fd-4c8f-916a-c215518955af" providerId="ADAL" clId="{0CDAEF25-327A-45FF-BCAB-C0B22FC4BD1A}" dt="2021-10-13T07:37:25.875" v="5106" actId="478"/>
          <ac:spMkLst>
            <pc:docMk/>
            <pc:sldMk cId="65509451" sldId="296"/>
            <ac:spMk id="15" creationId="{9D179BAC-E24C-4717-AF6A-0054808870EA}"/>
          </ac:spMkLst>
        </pc:spChg>
        <pc:spChg chg="add del mod">
          <ac:chgData name="Marienne De Villiers" userId="d1c76c18-31fd-4c8f-916a-c215518955af" providerId="ADAL" clId="{0CDAEF25-327A-45FF-BCAB-C0B22FC4BD1A}" dt="2021-10-13T07:37:22.801" v="5104" actId="478"/>
          <ac:spMkLst>
            <pc:docMk/>
            <pc:sldMk cId="65509451" sldId="296"/>
            <ac:spMk id="16" creationId="{7DE13A95-AB0B-41E9-BDFC-E2729D34E27B}"/>
          </ac:spMkLst>
        </pc:spChg>
        <pc:spChg chg="add del mod">
          <ac:chgData name="Marienne De Villiers" userId="d1c76c18-31fd-4c8f-916a-c215518955af" providerId="ADAL" clId="{0CDAEF25-327A-45FF-BCAB-C0B22FC4BD1A}" dt="2021-10-13T07:37:32.195" v="5110" actId="478"/>
          <ac:spMkLst>
            <pc:docMk/>
            <pc:sldMk cId="65509451" sldId="296"/>
            <ac:spMk id="17" creationId="{85FF781A-F2C5-4993-8205-8A91CEF95B22}"/>
          </ac:spMkLst>
        </pc:spChg>
        <pc:spChg chg="add mod">
          <ac:chgData name="Marienne De Villiers" userId="d1c76c18-31fd-4c8f-916a-c215518955af" providerId="ADAL" clId="{0CDAEF25-327A-45FF-BCAB-C0B22FC4BD1A}" dt="2021-10-13T07:41:17.269" v="5165" actId="1076"/>
          <ac:spMkLst>
            <pc:docMk/>
            <pc:sldMk cId="65509451" sldId="296"/>
            <ac:spMk id="18" creationId="{AD7BA16C-E472-48B7-B9DE-7720BBEFF2F8}"/>
          </ac:spMkLst>
        </pc:spChg>
        <pc:spChg chg="add del mod">
          <ac:chgData name="Marienne De Villiers" userId="d1c76c18-31fd-4c8f-916a-c215518955af" providerId="ADAL" clId="{0CDAEF25-327A-45FF-BCAB-C0B22FC4BD1A}" dt="2021-10-13T07:37:54.468" v="5118" actId="478"/>
          <ac:spMkLst>
            <pc:docMk/>
            <pc:sldMk cId="65509451" sldId="296"/>
            <ac:spMk id="19" creationId="{7ECC4E78-EA63-495C-9A9B-338E0AF6E316}"/>
          </ac:spMkLst>
        </pc:spChg>
        <pc:spChg chg="add mod">
          <ac:chgData name="Marienne De Villiers" userId="d1c76c18-31fd-4c8f-916a-c215518955af" providerId="ADAL" clId="{0CDAEF25-327A-45FF-BCAB-C0B22FC4BD1A}" dt="2021-10-13T07:41:25.480" v="5167" actId="1076"/>
          <ac:spMkLst>
            <pc:docMk/>
            <pc:sldMk cId="65509451" sldId="296"/>
            <ac:spMk id="20" creationId="{E5C30221-69DF-46F7-BEA4-F09593F6781A}"/>
          </ac:spMkLst>
        </pc:spChg>
        <pc:spChg chg="add del mod">
          <ac:chgData name="Marienne De Villiers" userId="d1c76c18-31fd-4c8f-916a-c215518955af" providerId="ADAL" clId="{0CDAEF25-327A-45FF-BCAB-C0B22FC4BD1A}" dt="2021-10-13T07:37:38.753" v="5113" actId="478"/>
          <ac:spMkLst>
            <pc:docMk/>
            <pc:sldMk cId="65509451" sldId="296"/>
            <ac:spMk id="21" creationId="{F5F41C30-F046-4AEB-B89B-CF9D2FB7263C}"/>
          </ac:spMkLst>
        </pc:spChg>
        <pc:spChg chg="add del mod">
          <ac:chgData name="Marienne De Villiers" userId="d1c76c18-31fd-4c8f-916a-c215518955af" providerId="ADAL" clId="{0CDAEF25-327A-45FF-BCAB-C0B22FC4BD1A}" dt="2021-10-13T07:37:40.156" v="5114" actId="478"/>
          <ac:spMkLst>
            <pc:docMk/>
            <pc:sldMk cId="65509451" sldId="296"/>
            <ac:spMk id="22" creationId="{55A0FE3C-1118-41E6-84F4-1F3F66E72B16}"/>
          </ac:spMkLst>
        </pc:spChg>
        <pc:spChg chg="del mod">
          <ac:chgData name="Marienne De Villiers" userId="d1c76c18-31fd-4c8f-916a-c215518955af" providerId="ADAL" clId="{0CDAEF25-327A-45FF-BCAB-C0B22FC4BD1A}" dt="2021-10-13T07:37:33.974" v="5111" actId="478"/>
          <ac:spMkLst>
            <pc:docMk/>
            <pc:sldMk cId="65509451" sldId="296"/>
            <ac:spMk id="24" creationId="{FD8CB891-B842-439D-B04A-500B6224C1A7}"/>
          </ac:spMkLst>
        </pc:spChg>
        <pc:spChg chg="mod topLvl">
          <ac:chgData name="Marienne De Villiers" userId="d1c76c18-31fd-4c8f-916a-c215518955af" providerId="ADAL" clId="{0CDAEF25-327A-45FF-BCAB-C0B22FC4BD1A}" dt="2021-10-13T07:41:04.723" v="5161" actId="14100"/>
          <ac:spMkLst>
            <pc:docMk/>
            <pc:sldMk cId="65509451" sldId="296"/>
            <ac:spMk id="25" creationId="{E761EB06-BB44-4267-9D8D-1E34F542C0D0}"/>
          </ac:spMkLst>
        </pc:spChg>
        <pc:spChg chg="del mod">
          <ac:chgData name="Marienne De Villiers" userId="d1c76c18-31fd-4c8f-916a-c215518955af" providerId="ADAL" clId="{0CDAEF25-327A-45FF-BCAB-C0B22FC4BD1A}" dt="2021-10-13T07:37:36.983" v="5112" actId="478"/>
          <ac:spMkLst>
            <pc:docMk/>
            <pc:sldMk cId="65509451" sldId="296"/>
            <ac:spMk id="26" creationId="{FC389CFF-3544-40B6-91FA-D96A9044EDCA}"/>
          </ac:spMkLst>
        </pc:spChg>
        <pc:spChg chg="mod topLvl">
          <ac:chgData name="Marienne De Villiers" userId="d1c76c18-31fd-4c8f-916a-c215518955af" providerId="ADAL" clId="{0CDAEF25-327A-45FF-BCAB-C0B22FC4BD1A}" dt="2021-10-13T07:40:57.988" v="5159" actId="1076"/>
          <ac:spMkLst>
            <pc:docMk/>
            <pc:sldMk cId="65509451" sldId="296"/>
            <ac:spMk id="27" creationId="{3BABAF8A-0643-4721-A733-60CFBBC998E7}"/>
          </ac:spMkLst>
        </pc:spChg>
        <pc:spChg chg="del mod">
          <ac:chgData name="Marienne De Villiers" userId="d1c76c18-31fd-4c8f-916a-c215518955af" providerId="ADAL" clId="{0CDAEF25-327A-45FF-BCAB-C0B22FC4BD1A}" dt="2021-10-13T07:37:59.754" v="5119" actId="478"/>
          <ac:spMkLst>
            <pc:docMk/>
            <pc:sldMk cId="65509451" sldId="296"/>
            <ac:spMk id="28" creationId="{7528E265-3DFD-4787-8AB1-6FA581F057D5}"/>
          </ac:spMkLst>
        </pc:spChg>
        <pc:spChg chg="del mod">
          <ac:chgData name="Marienne De Villiers" userId="d1c76c18-31fd-4c8f-916a-c215518955af" providerId="ADAL" clId="{0CDAEF25-327A-45FF-BCAB-C0B22FC4BD1A}" dt="2021-10-12T09:31:15.901" v="4565" actId="478"/>
          <ac:spMkLst>
            <pc:docMk/>
            <pc:sldMk cId="65509451" sldId="296"/>
            <ac:spMk id="29" creationId="{4497F6C6-FC71-422B-AFD0-86466AB26AD4}"/>
          </ac:spMkLst>
        </pc:spChg>
        <pc:spChg chg="add mod">
          <ac:chgData name="Marienne De Villiers" userId="d1c76c18-31fd-4c8f-916a-c215518955af" providerId="ADAL" clId="{0CDAEF25-327A-45FF-BCAB-C0B22FC4BD1A}" dt="2021-10-13T09:47:52.116" v="5823" actId="1076"/>
          <ac:spMkLst>
            <pc:docMk/>
            <pc:sldMk cId="65509451" sldId="296"/>
            <ac:spMk id="35" creationId="{85EDC22E-7679-451D-881F-80002C71D2DF}"/>
          </ac:spMkLst>
        </pc:spChg>
        <pc:grpChg chg="add del mod">
          <ac:chgData name="Marienne De Villiers" userId="d1c76c18-31fd-4c8f-916a-c215518955af" providerId="ADAL" clId="{0CDAEF25-327A-45FF-BCAB-C0B22FC4BD1A}" dt="2021-10-13T07:38:22.307" v="5123" actId="165"/>
          <ac:grpSpMkLst>
            <pc:docMk/>
            <pc:sldMk cId="65509451" sldId="296"/>
            <ac:grpSpMk id="23" creationId="{F8EB2103-FA81-4D9C-B7C6-3D91CF0BAA7F}"/>
          </ac:grpSpMkLst>
        </pc:grpChg>
        <pc:graphicFrameChg chg="add del mod">
          <ac:chgData name="Marienne De Villiers" userId="d1c76c18-31fd-4c8f-916a-c215518955af" providerId="ADAL" clId="{0CDAEF25-327A-45FF-BCAB-C0B22FC4BD1A}" dt="2021-10-12T09:31:12.910" v="4564" actId="478"/>
          <ac:graphicFrameMkLst>
            <pc:docMk/>
            <pc:sldMk cId="65509451" sldId="296"/>
            <ac:graphicFrameMk id="30" creationId="{E1155F00-89CB-43A2-963F-FEBB0EB4E5B5}"/>
          </ac:graphicFrameMkLst>
        </pc:graphicFrameChg>
        <pc:picChg chg="add del">
          <ac:chgData name="Marienne De Villiers" userId="d1c76c18-31fd-4c8f-916a-c215518955af" providerId="ADAL" clId="{0CDAEF25-327A-45FF-BCAB-C0B22FC4BD1A}" dt="2021-10-12T09:22:46.178" v="4529" actId="478"/>
          <ac:picMkLst>
            <pc:docMk/>
            <pc:sldMk cId="65509451" sldId="296"/>
            <ac:picMk id="3" creationId="{CB7991D2-F441-4551-B81F-51AF79D9FCA3}"/>
          </ac:picMkLst>
        </pc:picChg>
        <pc:picChg chg="add del mod">
          <ac:chgData name="Marienne De Villiers" userId="d1c76c18-31fd-4c8f-916a-c215518955af" providerId="ADAL" clId="{0CDAEF25-327A-45FF-BCAB-C0B22FC4BD1A}" dt="2021-10-12T09:28:31.414" v="4534" actId="21"/>
          <ac:picMkLst>
            <pc:docMk/>
            <pc:sldMk cId="65509451" sldId="296"/>
            <ac:picMk id="5" creationId="{172EAF57-C2F0-4C3E-81A9-549A2649CFF4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65509451" sldId="296"/>
            <ac:picMk id="5" creationId="{6C096F94-3AA2-4641-AEBA-F20EE4C91799}"/>
          </ac:picMkLst>
        </pc:picChg>
        <pc:picChg chg="add mod modCrop">
          <ac:chgData name="Marienne De Villiers" userId="d1c76c18-31fd-4c8f-916a-c215518955af" providerId="ADAL" clId="{0CDAEF25-327A-45FF-BCAB-C0B22FC4BD1A}" dt="2021-10-13T07:42:12.269" v="5172" actId="1076"/>
          <ac:picMkLst>
            <pc:docMk/>
            <pc:sldMk cId="65509451" sldId="296"/>
            <ac:picMk id="7" creationId="{A48EEA5D-0F19-450D-A692-225463A44F9C}"/>
          </ac:picMkLst>
        </pc:picChg>
        <pc:picChg chg="add del mod">
          <ac:chgData name="Marienne De Villiers" userId="d1c76c18-31fd-4c8f-916a-c215518955af" providerId="ADAL" clId="{0CDAEF25-327A-45FF-BCAB-C0B22FC4BD1A}" dt="2021-10-12T09:30:48.966" v="4559" actId="478"/>
          <ac:picMkLst>
            <pc:docMk/>
            <pc:sldMk cId="65509451" sldId="296"/>
            <ac:picMk id="7" creationId="{B0E0B09A-EF22-43AD-86AE-BE003B311068}"/>
          </ac:picMkLst>
        </pc:picChg>
        <pc:picChg chg="add del mod">
          <ac:chgData name="Marienne De Villiers" userId="d1c76c18-31fd-4c8f-916a-c215518955af" providerId="ADAL" clId="{0CDAEF25-327A-45FF-BCAB-C0B22FC4BD1A}" dt="2021-10-12T09:30:57.728" v="4561"/>
          <ac:picMkLst>
            <pc:docMk/>
            <pc:sldMk cId="65509451" sldId="296"/>
            <ac:picMk id="8" creationId="{C7A63460-2B19-4EFA-A1BA-490801FEEBD9}"/>
          </ac:picMkLst>
        </pc:picChg>
        <pc:picChg chg="add mod modCrop">
          <ac:chgData name="Marienne De Villiers" userId="d1c76c18-31fd-4c8f-916a-c215518955af" providerId="ADAL" clId="{0CDAEF25-327A-45FF-BCAB-C0B22FC4BD1A}" dt="2021-10-13T07:41:39.784" v="5168" actId="732"/>
          <ac:picMkLst>
            <pc:docMk/>
            <pc:sldMk cId="65509451" sldId="296"/>
            <ac:picMk id="10" creationId="{384E4E85-CF49-498E-82D6-4BC728163B98}"/>
          </ac:picMkLst>
        </pc:picChg>
        <pc:picChg chg="add mod modCrop">
          <ac:chgData name="Marienne De Villiers" userId="d1c76c18-31fd-4c8f-916a-c215518955af" providerId="ADAL" clId="{0CDAEF25-327A-45FF-BCAB-C0B22FC4BD1A}" dt="2021-10-13T07:42:02.339" v="5171" actId="1076"/>
          <ac:picMkLst>
            <pc:docMk/>
            <pc:sldMk cId="65509451" sldId="296"/>
            <ac:picMk id="29" creationId="{5C747DDE-5839-4FC7-9CA4-E85B92436512}"/>
          </ac:picMkLst>
        </pc:picChg>
        <pc:picChg chg="add del mod">
          <ac:chgData name="Marienne De Villiers" userId="d1c76c18-31fd-4c8f-916a-c215518955af" providerId="ADAL" clId="{0CDAEF25-327A-45FF-BCAB-C0B22FC4BD1A}" dt="2021-10-13T07:43:52.750" v="5176" actId="478"/>
          <ac:picMkLst>
            <pc:docMk/>
            <pc:sldMk cId="65509451" sldId="296"/>
            <ac:picMk id="30" creationId="{4F49CA9D-FE64-4590-BD71-90169B4C7B37}"/>
          </ac:picMkLst>
        </pc:picChg>
        <pc:picChg chg="add del mod">
          <ac:chgData name="Marienne De Villiers" userId="d1c76c18-31fd-4c8f-916a-c215518955af" providerId="ADAL" clId="{0CDAEF25-327A-45FF-BCAB-C0B22FC4BD1A}" dt="2021-10-12T09:31:10.168" v="4563" actId="478"/>
          <ac:picMkLst>
            <pc:docMk/>
            <pc:sldMk cId="65509451" sldId="296"/>
            <ac:picMk id="31" creationId="{C254003B-F8B2-4A1E-AD3E-A549206E64EC}"/>
          </ac:picMkLst>
        </pc:picChg>
        <pc:picChg chg="add mod">
          <ac:chgData name="Marienne De Villiers" userId="d1c76c18-31fd-4c8f-916a-c215518955af" providerId="ADAL" clId="{0CDAEF25-327A-45FF-BCAB-C0B22FC4BD1A}" dt="2021-10-13T07:45:12.659" v="5194" actId="1076"/>
          <ac:picMkLst>
            <pc:docMk/>
            <pc:sldMk cId="65509451" sldId="296"/>
            <ac:picMk id="32" creationId="{14CB2B5B-F6BF-479B-A0DB-C5E35B1BFFE3}"/>
          </ac:picMkLst>
        </pc:picChg>
        <pc:picChg chg="add mod">
          <ac:chgData name="Marienne De Villiers" userId="d1c76c18-31fd-4c8f-916a-c215518955af" providerId="ADAL" clId="{0CDAEF25-327A-45FF-BCAB-C0B22FC4BD1A}" dt="2021-10-13T07:45:09.059" v="5193" actId="1076"/>
          <ac:picMkLst>
            <pc:docMk/>
            <pc:sldMk cId="65509451" sldId="296"/>
            <ac:picMk id="34" creationId="{F1C00FE9-9FD0-47ED-A2F6-FF61F22982B7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65509451" sldId="296"/>
            <ac:picMk id="36" creationId="{FE0983C6-CE13-4A62-97D4-6BB9211B4661}"/>
          </ac:picMkLst>
        </pc:picChg>
      </pc:sldChg>
      <pc:sldChg chg="addSp delSp modSp add mod or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1437696733" sldId="297"/>
        </pc:sldMkLst>
        <pc:spChg chg="add mod ord">
          <ac:chgData name="Marienne De Villiers" userId="d1c76c18-31fd-4c8f-916a-c215518955af" providerId="ADAL" clId="{0CDAEF25-327A-45FF-BCAB-C0B22FC4BD1A}" dt="2021-10-13T06:42:30.656" v="4965" actId="1076"/>
          <ac:spMkLst>
            <pc:docMk/>
            <pc:sldMk cId="1437696733" sldId="297"/>
            <ac:spMk id="2" creationId="{77B3997C-386D-4A73-BB67-7612CA583297}"/>
          </ac:spMkLst>
        </pc:spChg>
        <pc:graphicFrameChg chg="mod">
          <ac:chgData name="Marienne De Villiers" userId="d1c76c18-31fd-4c8f-916a-c215518955af" providerId="ADAL" clId="{0CDAEF25-327A-45FF-BCAB-C0B22FC4BD1A}" dt="2021-10-06T12:53:03.912" v="4164" actId="1076"/>
          <ac:graphicFrameMkLst>
            <pc:docMk/>
            <pc:sldMk cId="1437696733" sldId="297"/>
            <ac:graphicFrameMk id="3" creationId="{558B374C-2BEE-4EA4-8AF5-E11A896849B3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1437696733" sldId="297"/>
            <ac:picMk id="3" creationId="{AF2B4466-037B-4314-A75C-7588E1F6E106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1437696733" sldId="297"/>
            <ac:picMk id="4" creationId="{61904582-3C47-466E-B8D1-33F47E876717}"/>
          </ac:picMkLst>
        </pc:picChg>
        <pc:picChg chg="add mod ord">
          <ac:chgData name="Marienne De Villiers" userId="d1c76c18-31fd-4c8f-916a-c215518955af" providerId="ADAL" clId="{0CDAEF25-327A-45FF-BCAB-C0B22FC4BD1A}" dt="2021-10-06T12:55:20.711" v="4183" actId="1076"/>
          <ac:picMkLst>
            <pc:docMk/>
            <pc:sldMk cId="1437696733" sldId="297"/>
            <ac:picMk id="4" creationId="{7F893E37-0B42-48A3-99F8-FF7FACF50BC0}"/>
          </ac:picMkLst>
        </pc:picChg>
        <pc:picChg chg="add mod">
          <ac:chgData name="Marienne De Villiers" userId="d1c76c18-31fd-4c8f-916a-c215518955af" providerId="ADAL" clId="{0CDAEF25-327A-45FF-BCAB-C0B22FC4BD1A}" dt="2021-10-06T12:55:32.630" v="4184" actId="1076"/>
          <ac:picMkLst>
            <pc:docMk/>
            <pc:sldMk cId="1437696733" sldId="297"/>
            <ac:picMk id="5" creationId="{4BCDB460-DE42-40FE-AA7D-A1B45E66A4B7}"/>
          </ac:picMkLst>
        </pc:picChg>
        <pc:picChg chg="add mod ord modCrop">
          <ac:chgData name="Marienne De Villiers" userId="d1c76c18-31fd-4c8f-916a-c215518955af" providerId="ADAL" clId="{0CDAEF25-327A-45FF-BCAB-C0B22FC4BD1A}" dt="2021-10-06T12:53:07.363" v="4166" actId="14100"/>
          <ac:picMkLst>
            <pc:docMk/>
            <pc:sldMk cId="1437696733" sldId="297"/>
            <ac:picMk id="6" creationId="{C3AC949E-1F0E-416A-8A27-AB1E24566688}"/>
          </ac:picMkLst>
        </pc:picChg>
      </pc:sldChg>
      <pc:sldChg chg="delSp modSp add mod ord">
        <pc:chgData name="Marienne De Villiers" userId="d1c76c18-31fd-4c8f-916a-c215518955af" providerId="ADAL" clId="{0CDAEF25-327A-45FF-BCAB-C0B22FC4BD1A}" dt="2021-10-06T12:57:17.417" v="4207" actId="21"/>
        <pc:sldMkLst>
          <pc:docMk/>
          <pc:sldMk cId="1229385977" sldId="298"/>
        </pc:sldMkLst>
        <pc:graphicFrameChg chg="del mod">
          <ac:chgData name="Marienne De Villiers" userId="d1c76c18-31fd-4c8f-916a-c215518955af" providerId="ADAL" clId="{0CDAEF25-327A-45FF-BCAB-C0B22FC4BD1A}" dt="2021-10-06T12:57:17.417" v="4207" actId="21"/>
          <ac:graphicFrameMkLst>
            <pc:docMk/>
            <pc:sldMk cId="1229385977" sldId="298"/>
            <ac:graphicFrameMk id="3" creationId="{558B374C-2BEE-4EA4-8AF5-E11A896849B3}"/>
          </ac:graphicFrameMkLst>
        </pc:graphicFrameChg>
      </pc:sldChg>
      <pc:sldChg chg="addSp delSp modSp mo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1688606200" sldId="298"/>
        </pc:sldMkLst>
        <pc:spChg chg="mod">
          <ac:chgData name="Marienne De Villiers" userId="d1c76c18-31fd-4c8f-916a-c215518955af" providerId="ADAL" clId="{0CDAEF25-327A-45FF-BCAB-C0B22FC4BD1A}" dt="2021-10-13T06:23:02.714" v="4929" actId="207"/>
          <ac:spMkLst>
            <pc:docMk/>
            <pc:sldMk cId="1688606200" sldId="298"/>
            <ac:spMk id="4" creationId="{40ADF312-1A58-44FE-8B41-7159D1796375}"/>
          </ac:spMkLst>
        </pc:spChg>
        <pc:picChg chg="add del mod">
          <ac:chgData name="Marienne De Villiers" userId="d1c76c18-31fd-4c8f-916a-c215518955af" providerId="ADAL" clId="{0CDAEF25-327A-45FF-BCAB-C0B22FC4BD1A}" dt="2021-10-13T10:17:16.022" v="5877"/>
          <ac:picMkLst>
            <pc:docMk/>
            <pc:sldMk cId="1688606200" sldId="298"/>
            <ac:picMk id="2" creationId="{AF70F61C-B0DA-4938-842B-DBDEF9EFD076}"/>
          </ac:picMkLst>
        </pc:pic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1688606200" sldId="298"/>
            <ac:picMk id="2" creationId="{CA702209-72E2-43EE-8259-4920188CE5B1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1688606200" sldId="298"/>
            <ac:picMk id="5" creationId="{F8E2A78F-EACF-4844-ADBD-EA907988C861}"/>
          </ac:picMkLst>
        </pc:picChg>
      </pc:sldChg>
      <pc:sldChg chg="addSp delSp modSp add del mod">
        <pc:chgData name="Marienne De Villiers" userId="d1c76c18-31fd-4c8f-916a-c215518955af" providerId="ADAL" clId="{0CDAEF25-327A-45FF-BCAB-C0B22FC4BD1A}" dt="2021-10-06T12:18:26.921" v="4028" actId="47"/>
        <pc:sldMkLst>
          <pc:docMk/>
          <pc:sldMk cId="3748076215" sldId="299"/>
        </pc:sldMkLst>
        <pc:graphicFrameChg chg="del">
          <ac:chgData name="Marienne De Villiers" userId="d1c76c18-31fd-4c8f-916a-c215518955af" providerId="ADAL" clId="{0CDAEF25-327A-45FF-BCAB-C0B22FC4BD1A}" dt="2021-10-05T16:22:06.016" v="3832" actId="478"/>
          <ac:graphicFrameMkLst>
            <pc:docMk/>
            <pc:sldMk cId="3748076215" sldId="299"/>
            <ac:graphicFrameMk id="3" creationId="{558B374C-2BEE-4EA4-8AF5-E11A896849B3}"/>
          </ac:graphicFrameMkLst>
        </pc:graphicFrameChg>
        <pc:picChg chg="add del mod modCrop">
          <ac:chgData name="Marienne De Villiers" userId="d1c76c18-31fd-4c8f-916a-c215518955af" providerId="ADAL" clId="{0CDAEF25-327A-45FF-BCAB-C0B22FC4BD1A}" dt="2021-10-06T12:17:39.716" v="4025" actId="478"/>
          <ac:picMkLst>
            <pc:docMk/>
            <pc:sldMk cId="3748076215" sldId="299"/>
            <ac:picMk id="4" creationId="{7B68CCA0-FE3D-4F30-8284-C24FADF7E58C}"/>
          </ac:picMkLst>
        </pc:picChg>
      </pc:sldChg>
      <pc:sldChg chg="add del">
        <pc:chgData name="Marienne De Villiers" userId="d1c76c18-31fd-4c8f-916a-c215518955af" providerId="ADAL" clId="{0CDAEF25-327A-45FF-BCAB-C0B22FC4BD1A}" dt="2021-10-06T13:00:13.027" v="4219" actId="47"/>
        <pc:sldMkLst>
          <pc:docMk/>
          <pc:sldMk cId="2133063210" sldId="300"/>
        </pc:sldMkLst>
      </pc:sldChg>
      <pc:sldChg chg="addSp delSp modSp add del mod ord modTransition delAnim modAnim modNotesTx">
        <pc:chgData name="Marienne De Villiers" userId="d1c76c18-31fd-4c8f-916a-c215518955af" providerId="ADAL" clId="{0CDAEF25-327A-45FF-BCAB-C0B22FC4BD1A}" dt="2021-11-03T05:30:08.260" v="5956"/>
        <pc:sldMkLst>
          <pc:docMk/>
          <pc:sldMk cId="508434760" sldId="301"/>
        </pc:sldMkLst>
        <pc:spChg chg="add mod ord">
          <ac:chgData name="Marienne De Villiers" userId="d1c76c18-31fd-4c8f-916a-c215518955af" providerId="ADAL" clId="{0CDAEF25-327A-45FF-BCAB-C0B22FC4BD1A}" dt="2021-10-13T06:42:47.433" v="4968" actId="167"/>
          <ac:spMkLst>
            <pc:docMk/>
            <pc:sldMk cId="508434760" sldId="301"/>
            <ac:spMk id="5" creationId="{2CC15386-5902-4C8C-B41E-48149C6EE248}"/>
          </ac:spMkLst>
        </pc:spChg>
        <pc:grpChg chg="add mod">
          <ac:chgData name="Marienne De Villiers" userId="d1c76c18-31fd-4c8f-916a-c215518955af" providerId="ADAL" clId="{0CDAEF25-327A-45FF-BCAB-C0B22FC4BD1A}" dt="2021-11-03T05:28:06.560" v="5951" actId="164"/>
          <ac:grpSpMkLst>
            <pc:docMk/>
            <pc:sldMk cId="508434760" sldId="301"/>
            <ac:grpSpMk id="15" creationId="{E04C6C4E-DD6C-4606-BFBD-769EDD116533}"/>
          </ac:grpSpMkLst>
        </pc:grpChg>
        <pc:graphicFrameChg chg="del">
          <ac:chgData name="Marienne De Villiers" userId="d1c76c18-31fd-4c8f-916a-c215518955af" providerId="ADAL" clId="{0CDAEF25-327A-45FF-BCAB-C0B22FC4BD1A}" dt="2021-10-06T12:16:16.939" v="4024" actId="478"/>
          <ac:graphicFrameMkLst>
            <pc:docMk/>
            <pc:sldMk cId="508434760" sldId="301"/>
            <ac:graphicFrameMk id="10" creationId="{351F8077-01CE-456D-A587-785DEB3CD50F}"/>
          </ac:graphicFrameMkLst>
        </pc:graphicFrameChg>
        <pc:picChg chg="mod">
          <ac:chgData name="Marienne De Villiers" userId="d1c76c18-31fd-4c8f-916a-c215518955af" providerId="ADAL" clId="{0CDAEF25-327A-45FF-BCAB-C0B22FC4BD1A}" dt="2021-11-03T05:28:06.560" v="5951" actId="164"/>
          <ac:picMkLst>
            <pc:docMk/>
            <pc:sldMk cId="508434760" sldId="301"/>
            <ac:picMk id="2" creationId="{EC5CB214-B221-4CCA-8AF2-86DA24B5332A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508434760" sldId="301"/>
            <ac:picMk id="3" creationId="{B91F6771-A912-4AB9-B798-B42A843E6D42}"/>
          </ac:picMkLst>
        </pc:picChg>
        <pc:picChg chg="mod">
          <ac:chgData name="Marienne De Villiers" userId="d1c76c18-31fd-4c8f-916a-c215518955af" providerId="ADAL" clId="{0CDAEF25-327A-45FF-BCAB-C0B22FC4BD1A}" dt="2021-10-13T06:44:55.894" v="4972" actId="208"/>
          <ac:picMkLst>
            <pc:docMk/>
            <pc:sldMk cId="508434760" sldId="301"/>
            <ac:picMk id="4" creationId="{D710C297-C040-469D-82E0-DB6598B2E482}"/>
          </ac:picMkLst>
        </pc:picChg>
        <pc:picChg chg="del">
          <ac:chgData name="Marienne De Villiers" userId="d1c76c18-31fd-4c8f-916a-c215518955af" providerId="ADAL" clId="{0CDAEF25-327A-45FF-BCAB-C0B22FC4BD1A}" dt="2021-10-06T12:16:13.631" v="4023" actId="478"/>
          <ac:picMkLst>
            <pc:docMk/>
            <pc:sldMk cId="508434760" sldId="301"/>
            <ac:picMk id="6" creationId="{67156273-72B8-4278-BBAC-69384AFDBAF4}"/>
          </ac:picMkLst>
        </pc:picChg>
        <pc:picChg chg="add del mod">
          <ac:chgData name="Marienne De Villiers" userId="d1c76c18-31fd-4c8f-916a-c215518955af" providerId="ADAL" clId="{0CDAEF25-327A-45FF-BCAB-C0B22FC4BD1A}" dt="2021-11-03T05:28:39.671" v="5953"/>
          <ac:picMkLst>
            <pc:docMk/>
            <pc:sldMk cId="508434760" sldId="301"/>
            <ac:picMk id="6" creationId="{F39E8907-E529-407C-B3A5-DDDF1E03D0E1}"/>
          </ac:picMkLst>
        </pc:picChg>
        <pc:picChg chg="add del">
          <ac:chgData name="Marienne De Villiers" userId="d1c76c18-31fd-4c8f-916a-c215518955af" providerId="ADAL" clId="{0CDAEF25-327A-45FF-BCAB-C0B22FC4BD1A}" dt="2021-11-03T05:26:47.456" v="5938" actId="478"/>
          <ac:picMkLst>
            <pc:docMk/>
            <pc:sldMk cId="508434760" sldId="301"/>
            <ac:picMk id="7" creationId="{12050E45-A956-4685-801A-8442E3A26BF3}"/>
          </ac:picMkLst>
        </pc:picChg>
        <pc:picChg chg="del mod">
          <ac:chgData name="Marienne De Villiers" userId="d1c76c18-31fd-4c8f-916a-c215518955af" providerId="ADAL" clId="{0CDAEF25-327A-45FF-BCAB-C0B22FC4BD1A}" dt="2021-11-03T05:25:53.723" v="5936" actId="478"/>
          <ac:picMkLst>
            <pc:docMk/>
            <pc:sldMk cId="508434760" sldId="301"/>
            <ac:picMk id="8" creationId="{ACFF3B34-4777-4807-8A81-84C093B2B3D6}"/>
          </ac:picMkLst>
        </pc:picChg>
        <pc:picChg chg="add del">
          <ac:chgData name="Marienne De Villiers" userId="d1c76c18-31fd-4c8f-916a-c215518955af" providerId="ADAL" clId="{0CDAEF25-327A-45FF-BCAB-C0B22FC4BD1A}" dt="2021-11-03T05:27:00.997" v="5940" actId="478"/>
          <ac:picMkLst>
            <pc:docMk/>
            <pc:sldMk cId="508434760" sldId="301"/>
            <ac:picMk id="10" creationId="{E079CB34-1DD8-4E87-9D6A-74FE580ACE1A}"/>
          </ac:picMkLst>
        </pc:picChg>
        <pc:picChg chg="add del">
          <ac:chgData name="Marienne De Villiers" userId="d1c76c18-31fd-4c8f-916a-c215518955af" providerId="ADAL" clId="{0CDAEF25-327A-45FF-BCAB-C0B22FC4BD1A}" dt="2021-11-03T05:27:11.038" v="5942" actId="478"/>
          <ac:picMkLst>
            <pc:docMk/>
            <pc:sldMk cId="508434760" sldId="301"/>
            <ac:picMk id="12" creationId="{A515B240-061C-451F-9A5C-7C20F89EC474}"/>
          </ac:picMkLst>
        </pc:picChg>
        <pc:picChg chg="add mod modCrop">
          <ac:chgData name="Marienne De Villiers" userId="d1c76c18-31fd-4c8f-916a-c215518955af" providerId="ADAL" clId="{0CDAEF25-327A-45FF-BCAB-C0B22FC4BD1A}" dt="2021-11-03T05:28:06.560" v="5951" actId="164"/>
          <ac:picMkLst>
            <pc:docMk/>
            <pc:sldMk cId="508434760" sldId="301"/>
            <ac:picMk id="14" creationId="{68E46D17-60B0-4613-9F32-FBD257B2ECB3}"/>
          </ac:picMkLst>
        </pc:picChg>
        <pc:picChg chg="add del mod">
          <ac:chgData name="Marienne De Villiers" userId="d1c76c18-31fd-4c8f-916a-c215518955af" providerId="ADAL" clId="{0CDAEF25-327A-45FF-BCAB-C0B22FC4BD1A}" dt="2021-11-03T05:29:10.483" v="5955"/>
          <ac:picMkLst>
            <pc:docMk/>
            <pc:sldMk cId="508434760" sldId="301"/>
            <ac:picMk id="16" creationId="{88724F55-A1BE-424E-AFA9-091C7EBD92EB}"/>
          </ac:picMkLst>
        </pc:picChg>
        <pc:picChg chg="add mod">
          <ac:chgData name="Marienne De Villiers" userId="d1c76c18-31fd-4c8f-916a-c215518955af" providerId="ADAL" clId="{0CDAEF25-327A-45FF-BCAB-C0B22FC4BD1A}" dt="2021-11-03T05:30:08.260" v="5956"/>
          <ac:picMkLst>
            <pc:docMk/>
            <pc:sldMk cId="508434760" sldId="301"/>
            <ac:picMk id="17" creationId="{2E6D44E0-AE33-4890-AD29-60BF2F99488D}"/>
          </ac:picMkLst>
        </pc:picChg>
      </pc:sldChg>
      <pc:sldChg chg="addSp delSp modSp add mod ord modTransition addAnim delAnim modAnim modNotesTx">
        <pc:chgData name="Marienne De Villiers" userId="d1c76c18-31fd-4c8f-916a-c215518955af" providerId="ADAL" clId="{0CDAEF25-327A-45FF-BCAB-C0B22FC4BD1A}" dt="2021-10-13T11:14:29.921" v="5923"/>
        <pc:sldMkLst>
          <pc:docMk/>
          <pc:sldMk cId="3266985510" sldId="302"/>
        </pc:sldMkLst>
        <pc:spChg chg="add mod ord topLvl">
          <ac:chgData name="Marienne De Villiers" userId="d1c76c18-31fd-4c8f-916a-c215518955af" providerId="ADAL" clId="{0CDAEF25-327A-45FF-BCAB-C0B22FC4BD1A}" dt="2021-10-13T09:36:35.870" v="5741" actId="165"/>
          <ac:spMkLst>
            <pc:docMk/>
            <pc:sldMk cId="3266985510" sldId="302"/>
            <ac:spMk id="2" creationId="{E29CD5F4-99B6-4D17-A239-5463DEB700E0}"/>
          </ac:spMkLst>
        </pc:spChg>
        <pc:spChg chg="add del mod topLvl">
          <ac:chgData name="Marienne De Villiers" userId="d1c76c18-31fd-4c8f-916a-c215518955af" providerId="ADAL" clId="{0CDAEF25-327A-45FF-BCAB-C0B22FC4BD1A}" dt="2021-10-13T09:43:46.002" v="5809" actId="14100"/>
          <ac:spMkLst>
            <pc:docMk/>
            <pc:sldMk cId="3266985510" sldId="302"/>
            <ac:spMk id="3" creationId="{273A2B23-510A-4DE7-AD8E-547714F4A61F}"/>
          </ac:spMkLst>
        </pc:spChg>
        <pc:spChg chg="del mod">
          <ac:chgData name="Marienne De Villiers" userId="d1c76c18-31fd-4c8f-916a-c215518955af" providerId="ADAL" clId="{0CDAEF25-327A-45FF-BCAB-C0B22FC4BD1A}" dt="2021-10-13T09:35:19.591" v="5734" actId="478"/>
          <ac:spMkLst>
            <pc:docMk/>
            <pc:sldMk cId="3266985510" sldId="302"/>
            <ac:spMk id="23" creationId="{03ACE980-FCCE-4E48-A688-C532A0B6C6F7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24" creationId="{844E77DE-53F9-4EBB-9D69-31132DF9FE60}"/>
          </ac:spMkLst>
        </pc:spChg>
        <pc:spChg chg="add del mod topLvl">
          <ac:chgData name="Marienne De Villiers" userId="d1c76c18-31fd-4c8f-916a-c215518955af" providerId="ADAL" clId="{0CDAEF25-327A-45FF-BCAB-C0B22FC4BD1A}" dt="2021-10-13T09:44:06.252" v="5816" actId="1076"/>
          <ac:spMkLst>
            <pc:docMk/>
            <pc:sldMk cId="3266985510" sldId="302"/>
            <ac:spMk id="27" creationId="{A4661E0A-8F04-4A91-BDDF-0FB6980CA173}"/>
          </ac:spMkLst>
        </pc:spChg>
        <pc:spChg chg="del mod">
          <ac:chgData name="Marienne De Villiers" userId="d1c76c18-31fd-4c8f-916a-c215518955af" providerId="ADAL" clId="{0CDAEF25-327A-45FF-BCAB-C0B22FC4BD1A}" dt="2021-10-13T09:33:41.284" v="5717" actId="478"/>
          <ac:spMkLst>
            <pc:docMk/>
            <pc:sldMk cId="3266985510" sldId="302"/>
            <ac:spMk id="35" creationId="{5E14AABC-883A-4A13-9418-3820B5E42C0D}"/>
          </ac:spMkLst>
        </pc:spChg>
        <pc:spChg chg="add del mod topLvl">
          <ac:chgData name="Marienne De Villiers" userId="d1c76c18-31fd-4c8f-916a-c215518955af" providerId="ADAL" clId="{0CDAEF25-327A-45FF-BCAB-C0B22FC4BD1A}" dt="2021-10-13T09:39:39.037" v="5768" actId="478"/>
          <ac:spMkLst>
            <pc:docMk/>
            <pc:sldMk cId="3266985510" sldId="302"/>
            <ac:spMk id="36" creationId="{BD5FBC9E-029F-4A58-9313-997B55963452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37" creationId="{5B463573-BC31-45B1-91F1-C7FCD9AF2B74}"/>
          </ac:spMkLst>
        </pc:spChg>
        <pc:spChg chg="del mod topLvl">
          <ac:chgData name="Marienne De Villiers" userId="d1c76c18-31fd-4c8f-916a-c215518955af" providerId="ADAL" clId="{0CDAEF25-327A-45FF-BCAB-C0B22FC4BD1A}" dt="2021-10-13T09:37:34.495" v="5748" actId="478"/>
          <ac:spMkLst>
            <pc:docMk/>
            <pc:sldMk cId="3266985510" sldId="302"/>
            <ac:spMk id="39" creationId="{FC22113B-E797-4A05-8198-335A8EBEDC24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0" creationId="{3C2E7783-F9C8-4054-B19A-7CC1E3544B3D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1" creationId="{CEAF8E57-A9EC-44CC-82A8-14196BA2C4E2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2" creationId="{8AA41F6F-FCE2-4F39-93DF-633DD3CFC0A6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3" creationId="{24D51FB3-CAD8-41A3-911A-C69346F25834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4" creationId="{1871DF8A-47A4-459A-A911-25C04460CFE6}"/>
          </ac:spMkLst>
        </pc:spChg>
        <pc:spChg chg="add del 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45" creationId="{A9EBBC02-9FFB-4DA0-BBFA-17C412427623}"/>
          </ac:spMkLst>
        </pc:spChg>
        <pc:spChg chg="del">
          <ac:chgData name="Marienne De Villiers" userId="d1c76c18-31fd-4c8f-916a-c215518955af" providerId="ADAL" clId="{0CDAEF25-327A-45FF-BCAB-C0B22FC4BD1A}" dt="2021-10-06T12:56:15.647" v="4192" actId="478"/>
          <ac:spMkLst>
            <pc:docMk/>
            <pc:sldMk cId="3266985510" sldId="302"/>
            <ac:spMk id="53" creationId="{85C24018-9F44-4450-8DDB-D76240F018F3}"/>
          </ac:spMkLst>
        </pc:spChg>
        <pc:spChg chg="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62" creationId="{86DCF23B-2B3F-4EB5-941E-5AA93953645F}"/>
          </ac:spMkLst>
        </pc:spChg>
        <pc:spChg chg="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63" creationId="{D740F061-4DD1-4C9D-BE9E-DC39A5E4B866}"/>
          </ac:spMkLst>
        </pc:spChg>
        <pc:spChg chg="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64" creationId="{348455FE-4686-4735-A194-84CC2EC6FF4D}"/>
          </ac:spMkLst>
        </pc:spChg>
        <pc:spChg chg="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65" creationId="{CE349580-C1E0-4BF6-8413-34630E9B5815}"/>
          </ac:spMkLst>
        </pc:spChg>
        <pc:spChg chg="mod topLvl">
          <ac:chgData name="Marienne De Villiers" userId="d1c76c18-31fd-4c8f-916a-c215518955af" providerId="ADAL" clId="{0CDAEF25-327A-45FF-BCAB-C0B22FC4BD1A}" dt="2021-10-13T09:42:45.903" v="5798" actId="164"/>
          <ac:spMkLst>
            <pc:docMk/>
            <pc:sldMk cId="3266985510" sldId="302"/>
            <ac:spMk id="66" creationId="{1F34F687-4A46-4D72-8119-1E82CC5F095D}"/>
          </ac:spMkLst>
        </pc:spChg>
        <pc:spChg chg="mod topLvl">
          <ac:chgData name="Marienne De Villiers" userId="d1c76c18-31fd-4c8f-916a-c215518955af" providerId="ADAL" clId="{0CDAEF25-327A-45FF-BCAB-C0B22FC4BD1A}" dt="2021-10-13T09:41:29.121" v="5791" actId="1076"/>
          <ac:spMkLst>
            <pc:docMk/>
            <pc:sldMk cId="3266985510" sldId="302"/>
            <ac:spMk id="67" creationId="{8C15F2D5-4BAB-4429-B532-5D6077F6AF16}"/>
          </ac:spMkLst>
        </pc:spChg>
        <pc:grpChg chg="add del mod">
          <ac:chgData name="Marienne De Villiers" userId="d1c76c18-31fd-4c8f-916a-c215518955af" providerId="ADAL" clId="{0CDAEF25-327A-45FF-BCAB-C0B22FC4BD1A}" dt="2021-10-13T09:36:35.870" v="5741" actId="165"/>
          <ac:grpSpMkLst>
            <pc:docMk/>
            <pc:sldMk cId="3266985510" sldId="302"/>
            <ac:grpSpMk id="4" creationId="{276C3708-E6F2-4EE4-BF44-F4BFB77CF30C}"/>
          </ac:grpSpMkLst>
        </pc:grpChg>
        <pc:grpChg chg="add del mod">
          <ac:chgData name="Marienne De Villiers" userId="d1c76c18-31fd-4c8f-916a-c215518955af" providerId="ADAL" clId="{0CDAEF25-327A-45FF-BCAB-C0B22FC4BD1A}" dt="2021-10-13T09:38:10.114" v="5753" actId="165"/>
          <ac:grpSpMkLst>
            <pc:docMk/>
            <pc:sldMk cId="3266985510" sldId="302"/>
            <ac:grpSpMk id="5" creationId="{7923A034-4533-4E44-9428-14C84DA5FAB8}"/>
          </ac:grpSpMkLst>
        </pc:grpChg>
        <pc:grpChg chg="add del mod">
          <ac:chgData name="Marienne De Villiers" userId="d1c76c18-31fd-4c8f-916a-c215518955af" providerId="ADAL" clId="{0CDAEF25-327A-45FF-BCAB-C0B22FC4BD1A}" dt="2021-10-13T09:42:30.936" v="5797" actId="165"/>
          <ac:grpSpMkLst>
            <pc:docMk/>
            <pc:sldMk cId="3266985510" sldId="302"/>
            <ac:grpSpMk id="6" creationId="{FF73AABE-39D0-478F-BD4E-71705F10C86E}"/>
          </ac:grpSpMkLst>
        </pc:grpChg>
        <pc:grpChg chg="add mod">
          <ac:chgData name="Marienne De Villiers" userId="d1c76c18-31fd-4c8f-916a-c215518955af" providerId="ADAL" clId="{0CDAEF25-327A-45FF-BCAB-C0B22FC4BD1A}" dt="2021-10-13T09:43:54.454" v="5813" actId="1076"/>
          <ac:grpSpMkLst>
            <pc:docMk/>
            <pc:sldMk cId="3266985510" sldId="302"/>
            <ac:grpSpMk id="7" creationId="{963B6B7D-B7CC-40CD-A48D-1B35BAC4542E}"/>
          </ac:grpSpMkLst>
        </pc:grpChg>
        <pc:grpChg chg="del mod topLvl">
          <ac:chgData name="Marienne De Villiers" userId="d1c76c18-31fd-4c8f-916a-c215518955af" providerId="ADAL" clId="{0CDAEF25-327A-45FF-BCAB-C0B22FC4BD1A}" dt="2021-10-13T09:38:28.053" v="5757" actId="165"/>
          <ac:grpSpMkLst>
            <pc:docMk/>
            <pc:sldMk cId="3266985510" sldId="302"/>
            <ac:grpSpMk id="61" creationId="{D8408D38-76F9-4820-A455-36C6615B8EE9}"/>
          </ac:grpSpMkLst>
        </pc:grpChg>
        <pc:graphicFrameChg chg="add mod">
          <ac:chgData name="Marienne De Villiers" userId="d1c76c18-31fd-4c8f-916a-c215518955af" providerId="ADAL" clId="{0CDAEF25-327A-45FF-BCAB-C0B22FC4BD1A}" dt="2021-10-06T13:02:15.202" v="4244" actId="20577"/>
          <ac:graphicFrameMkLst>
            <pc:docMk/>
            <pc:sldMk cId="3266985510" sldId="302"/>
            <ac:graphicFrameMk id="25" creationId="{6E51677C-9572-43C2-8864-6696387EB429}"/>
          </ac:graphicFrameMkLst>
        </pc:graphicFrameChg>
        <pc:graphicFrameChg chg="mod">
          <ac:chgData name="Marienne De Villiers" userId="d1c76c18-31fd-4c8f-916a-c215518955af" providerId="ADAL" clId="{0CDAEF25-327A-45FF-BCAB-C0B22FC4BD1A}" dt="2021-10-13T09:41:18.425" v="5789" actId="1076"/>
          <ac:graphicFrameMkLst>
            <pc:docMk/>
            <pc:sldMk cId="3266985510" sldId="302"/>
            <ac:graphicFrameMk id="26" creationId="{0D4F46CB-83B8-442E-B76C-F3C2E29F9E29}"/>
          </ac:graphicFrameMkLst>
        </pc:graphicFrame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3266985510" sldId="302"/>
            <ac:picMk id="4" creationId="{AC85FA3D-AD37-40A5-ACF7-284DF53AAD2B}"/>
          </ac:picMkLst>
        </pc:picChg>
        <pc:picChg chg="add del mod">
          <ac:chgData name="Marienne De Villiers" userId="d1c76c18-31fd-4c8f-916a-c215518955af" providerId="ADAL" clId="{0CDAEF25-327A-45FF-BCAB-C0B22FC4BD1A}" dt="2021-10-13T10:23:49.655" v="5888"/>
          <ac:picMkLst>
            <pc:docMk/>
            <pc:sldMk cId="3266985510" sldId="302"/>
            <ac:picMk id="8" creationId="{F80419E1-85C5-4F88-8B09-C5883DD91B1C}"/>
          </ac:picMkLst>
        </pc:picChg>
        <pc:picChg chg="add del mod">
          <ac:chgData name="Marienne De Villiers" userId="d1c76c18-31fd-4c8f-916a-c215518955af" providerId="ADAL" clId="{0CDAEF25-327A-45FF-BCAB-C0B22FC4BD1A}" dt="2021-10-13T10:25:01.319" v="5890"/>
          <ac:picMkLst>
            <pc:docMk/>
            <pc:sldMk cId="3266985510" sldId="302"/>
            <ac:picMk id="9" creationId="{9A911300-8C13-4667-B2AE-DF9D87B4617D}"/>
          </ac:picMkLst>
        </pc:picChg>
        <pc:picChg chg="add del mod">
          <ac:chgData name="Marienne De Villiers" userId="d1c76c18-31fd-4c8f-916a-c215518955af" providerId="ADAL" clId="{0CDAEF25-327A-45FF-BCAB-C0B22FC4BD1A}" dt="2021-10-13T10:25:13.940" v="5892"/>
          <ac:picMkLst>
            <pc:docMk/>
            <pc:sldMk cId="3266985510" sldId="302"/>
            <ac:picMk id="10" creationId="{D4467C84-938F-4DA4-9474-0B57CD856D5E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3266985510" sldId="302"/>
            <ac:picMk id="11" creationId="{C072CE24-CEFC-46BD-8A59-C3008790373E}"/>
          </ac:picMkLst>
        </pc:picChg>
        <pc:picChg chg="add del mod ord topLvl">
          <ac:chgData name="Marienne De Villiers" userId="d1c76c18-31fd-4c8f-916a-c215518955af" providerId="ADAL" clId="{0CDAEF25-327A-45FF-BCAB-C0B22FC4BD1A}" dt="2021-10-13T09:42:45.903" v="5798" actId="164"/>
          <ac:picMkLst>
            <pc:docMk/>
            <pc:sldMk cId="3266985510" sldId="302"/>
            <ac:picMk id="22" creationId="{98E2992A-B790-4E25-BBC8-CC36FFDB20EC}"/>
          </ac:picMkLst>
        </pc:picChg>
        <pc:picChg chg="add mod ord modCrop">
          <ac:chgData name="Marienne De Villiers" userId="d1c76c18-31fd-4c8f-916a-c215518955af" providerId="ADAL" clId="{0CDAEF25-327A-45FF-BCAB-C0B22FC4BD1A}" dt="2021-10-13T09:41:12.068" v="5788" actId="1076"/>
          <ac:picMkLst>
            <pc:docMk/>
            <pc:sldMk cId="3266985510" sldId="302"/>
            <ac:picMk id="25" creationId="{59B26DE6-E553-411B-A176-DF8890B2B7EC}"/>
          </ac:picMkLst>
        </pc:picChg>
      </pc:sldChg>
      <pc:sldChg chg="addSp delSp modSp add mo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986063066" sldId="303"/>
        </pc:sldMkLst>
        <pc:spChg chg="add mod">
          <ac:chgData name="Marienne De Villiers" userId="d1c76c18-31fd-4c8f-916a-c215518955af" providerId="ADAL" clId="{0CDAEF25-327A-45FF-BCAB-C0B22FC4BD1A}" dt="2021-10-13T08:04:21.169" v="5295" actId="1076"/>
          <ac:spMkLst>
            <pc:docMk/>
            <pc:sldMk cId="986063066" sldId="303"/>
            <ac:spMk id="5" creationId="{FE3E4606-9671-4E93-B5B9-C1D6EE02454D}"/>
          </ac:spMkLst>
        </pc:spChg>
        <pc:spChg chg="add mod">
          <ac:chgData name="Marienne De Villiers" userId="d1c76c18-31fd-4c8f-916a-c215518955af" providerId="ADAL" clId="{0CDAEF25-327A-45FF-BCAB-C0B22FC4BD1A}" dt="2021-10-13T08:02:39.860" v="5277" actId="1076"/>
          <ac:spMkLst>
            <pc:docMk/>
            <pc:sldMk cId="986063066" sldId="303"/>
            <ac:spMk id="6" creationId="{9DA9B31C-42FB-467C-B81F-9F2613639E5C}"/>
          </ac:spMkLst>
        </pc:spChg>
        <pc:spChg chg="add mod">
          <ac:chgData name="Marienne De Villiers" userId="d1c76c18-31fd-4c8f-916a-c215518955af" providerId="ADAL" clId="{0CDAEF25-327A-45FF-BCAB-C0B22FC4BD1A}" dt="2021-10-13T08:04:05.946" v="5292" actId="1076"/>
          <ac:spMkLst>
            <pc:docMk/>
            <pc:sldMk cId="986063066" sldId="303"/>
            <ac:spMk id="7" creationId="{529D5759-9789-43DC-B22C-EF57EB652D92}"/>
          </ac:spMkLst>
        </pc:spChg>
        <pc:spChg chg="add mod">
          <ac:chgData name="Marienne De Villiers" userId="d1c76c18-31fd-4c8f-916a-c215518955af" providerId="ADAL" clId="{0CDAEF25-327A-45FF-BCAB-C0B22FC4BD1A}" dt="2021-10-13T07:48:37.620" v="5231" actId="1076"/>
          <ac:spMkLst>
            <pc:docMk/>
            <pc:sldMk cId="986063066" sldId="303"/>
            <ac:spMk id="8" creationId="{6460D06E-DC40-4DB8-910A-81DF1891BE93}"/>
          </ac:spMkLst>
        </pc:spChg>
        <pc:spChg chg="add mod">
          <ac:chgData name="Marienne De Villiers" userId="d1c76c18-31fd-4c8f-916a-c215518955af" providerId="ADAL" clId="{0CDAEF25-327A-45FF-BCAB-C0B22FC4BD1A}" dt="2021-10-13T08:05:19.625" v="5301" actId="14100"/>
          <ac:spMkLst>
            <pc:docMk/>
            <pc:sldMk cId="986063066" sldId="303"/>
            <ac:spMk id="10" creationId="{3BAFA864-E33B-496F-89BD-8ABF91B289A0}"/>
          </ac:spMkLst>
        </pc:spChg>
        <pc:spChg chg="add mod">
          <ac:chgData name="Marienne De Villiers" userId="d1c76c18-31fd-4c8f-916a-c215518955af" providerId="ADAL" clId="{0CDAEF25-327A-45FF-BCAB-C0B22FC4BD1A}" dt="2021-10-13T08:05:28.539" v="5303" actId="14100"/>
          <ac:spMkLst>
            <pc:docMk/>
            <pc:sldMk cId="986063066" sldId="303"/>
            <ac:spMk id="11" creationId="{7FB31720-03B7-418C-9204-9A1B448019C5}"/>
          </ac:spMkLst>
        </pc:spChg>
        <pc:spChg chg="add mod">
          <ac:chgData name="Marienne De Villiers" userId="d1c76c18-31fd-4c8f-916a-c215518955af" providerId="ADAL" clId="{0CDAEF25-327A-45FF-BCAB-C0B22FC4BD1A}" dt="2021-10-13T09:48:41.544" v="5831" actId="1076"/>
          <ac:spMkLst>
            <pc:docMk/>
            <pc:sldMk cId="986063066" sldId="303"/>
            <ac:spMk id="18" creationId="{0957E780-A1D1-4DD8-8E22-BD7EF619977A}"/>
          </ac:spMkLst>
        </pc:sp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986063066" sldId="303"/>
            <ac:picMk id="2" creationId="{4C1817A1-C384-428F-86A9-B4ED7DE991EB}"/>
          </ac:picMkLst>
        </pc:picChg>
        <pc:picChg chg="add del mod">
          <ac:chgData name="Marienne De Villiers" userId="d1c76c18-31fd-4c8f-916a-c215518955af" providerId="ADAL" clId="{0CDAEF25-327A-45FF-BCAB-C0B22FC4BD1A}" dt="2021-10-13T07:46:13.176" v="5196" actId="478"/>
          <ac:picMkLst>
            <pc:docMk/>
            <pc:sldMk cId="986063066" sldId="303"/>
            <ac:picMk id="2" creationId="{BE69102B-482B-4994-B3F8-77D50EA9285F}"/>
          </ac:picMkLst>
        </pc:picChg>
        <pc:picChg chg="del">
          <ac:chgData name="Marienne De Villiers" userId="d1c76c18-31fd-4c8f-916a-c215518955af" providerId="ADAL" clId="{0CDAEF25-327A-45FF-BCAB-C0B22FC4BD1A}" dt="2021-10-12T09:22:26.096" v="4518" actId="478"/>
          <ac:picMkLst>
            <pc:docMk/>
            <pc:sldMk cId="986063066" sldId="303"/>
            <ac:picMk id="3" creationId="{CB7991D2-F441-4551-B81F-51AF79D9FCA3}"/>
          </ac:picMkLst>
        </pc:picChg>
        <pc:picChg chg="add del mod">
          <ac:chgData name="Marienne De Villiers" userId="d1c76c18-31fd-4c8f-916a-c215518955af" providerId="ADAL" clId="{0CDAEF25-327A-45FF-BCAB-C0B22FC4BD1A}" dt="2021-10-13T07:46:30.209" v="5198" actId="478"/>
          <ac:picMkLst>
            <pc:docMk/>
            <pc:sldMk cId="986063066" sldId="303"/>
            <ac:picMk id="3" creationId="{DD38E1AB-A8C0-43EB-9E02-83039EAFB159}"/>
          </ac:picMkLst>
        </pc:picChg>
        <pc:picChg chg="add del mod modCrop">
          <ac:chgData name="Marienne De Villiers" userId="d1c76c18-31fd-4c8f-916a-c215518955af" providerId="ADAL" clId="{0CDAEF25-327A-45FF-BCAB-C0B22FC4BD1A}" dt="2021-10-13T08:01:39.087" v="5263" actId="478"/>
          <ac:picMkLst>
            <pc:docMk/>
            <pc:sldMk cId="986063066" sldId="303"/>
            <ac:picMk id="4" creationId="{341466FD-4BA2-4F66-BDF3-FE8F78BD68AA}"/>
          </ac:picMkLst>
        </pc:picChg>
        <pc:picChg chg="del">
          <ac:chgData name="Marienne De Villiers" userId="d1c76c18-31fd-4c8f-916a-c215518955af" providerId="ADAL" clId="{0CDAEF25-327A-45FF-BCAB-C0B22FC4BD1A}" dt="2021-10-12T09:22:22.337" v="4517" actId="478"/>
          <ac:picMkLst>
            <pc:docMk/>
            <pc:sldMk cId="986063066" sldId="303"/>
            <ac:picMk id="5" creationId="{172EAF57-C2F0-4C3E-81A9-549A2649CFF4}"/>
          </ac:picMkLst>
        </pc:picChg>
        <pc:picChg chg="add mod modCrop">
          <ac:chgData name="Marienne De Villiers" userId="d1c76c18-31fd-4c8f-916a-c215518955af" providerId="ADAL" clId="{0CDAEF25-327A-45FF-BCAB-C0B22FC4BD1A}" dt="2021-10-13T08:09:02.965" v="5322" actId="14100"/>
          <ac:picMkLst>
            <pc:docMk/>
            <pc:sldMk cId="986063066" sldId="303"/>
            <ac:picMk id="9" creationId="{02EC5E8E-7EBB-413F-86ED-BA4874FA583D}"/>
          </ac:picMkLst>
        </pc:picChg>
        <pc:picChg chg="add mod">
          <ac:chgData name="Marienne De Villiers" userId="d1c76c18-31fd-4c8f-916a-c215518955af" providerId="ADAL" clId="{0CDAEF25-327A-45FF-BCAB-C0B22FC4BD1A}" dt="2021-10-13T08:04:18.475" v="5294" actId="1076"/>
          <ac:picMkLst>
            <pc:docMk/>
            <pc:sldMk cId="986063066" sldId="303"/>
            <ac:picMk id="12" creationId="{289C1548-80ED-4228-A0BD-7F9B30703875}"/>
          </ac:picMkLst>
        </pc:picChg>
        <pc:picChg chg="add mod">
          <ac:chgData name="Marienne De Villiers" userId="d1c76c18-31fd-4c8f-916a-c215518955af" providerId="ADAL" clId="{0CDAEF25-327A-45FF-BCAB-C0B22FC4BD1A}" dt="2021-10-13T08:04:15.920" v="5293" actId="1076"/>
          <ac:picMkLst>
            <pc:docMk/>
            <pc:sldMk cId="986063066" sldId="303"/>
            <ac:picMk id="13" creationId="{A80D80C1-FE13-4C88-85FC-AE0BCE399C86}"/>
          </ac:picMkLst>
        </pc:picChg>
        <pc:picChg chg="add mod ord modCrop">
          <ac:chgData name="Marienne De Villiers" userId="d1c76c18-31fd-4c8f-916a-c215518955af" providerId="ADAL" clId="{0CDAEF25-327A-45FF-BCAB-C0B22FC4BD1A}" dt="2021-10-13T08:09:30.573" v="5325" actId="1076"/>
          <ac:picMkLst>
            <pc:docMk/>
            <pc:sldMk cId="986063066" sldId="303"/>
            <ac:picMk id="15" creationId="{A32D15D1-4E50-410A-AE1E-4CFE5BE03523}"/>
          </ac:picMkLst>
        </pc:picChg>
        <pc:picChg chg="add mod modCrop">
          <ac:chgData name="Marienne De Villiers" userId="d1c76c18-31fd-4c8f-916a-c215518955af" providerId="ADAL" clId="{0CDAEF25-327A-45FF-BCAB-C0B22FC4BD1A}" dt="2021-10-13T08:09:13.307" v="5324" actId="14100"/>
          <ac:picMkLst>
            <pc:docMk/>
            <pc:sldMk cId="986063066" sldId="303"/>
            <ac:picMk id="17" creationId="{E2883FCC-3AAA-4C53-89EE-65C8080FC5A5}"/>
          </ac:picMkLst>
        </pc:picChg>
        <pc:picChg chg="add del mod">
          <ac:chgData name="Marienne De Villiers" userId="d1c76c18-31fd-4c8f-916a-c215518955af" providerId="ADAL" clId="{0CDAEF25-327A-45FF-BCAB-C0B22FC4BD1A}" dt="2021-10-13T10:27:50.045" v="5894"/>
          <ac:picMkLst>
            <pc:docMk/>
            <pc:sldMk cId="986063066" sldId="303"/>
            <ac:picMk id="19" creationId="{26489E65-B9E4-4200-8FC9-DE6F01A69560}"/>
          </ac:picMkLst>
        </pc:picChg>
        <pc:picChg chg="add del mod">
          <ac:chgData name="Marienne De Villiers" userId="d1c76c18-31fd-4c8f-916a-c215518955af" providerId="ADAL" clId="{0CDAEF25-327A-45FF-BCAB-C0B22FC4BD1A}" dt="2021-10-13T10:28:35.024" v="5896"/>
          <ac:picMkLst>
            <pc:docMk/>
            <pc:sldMk cId="986063066" sldId="303"/>
            <ac:picMk id="20" creationId="{64DE5A29-A286-4C5C-86B0-072DD4B81255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986063066" sldId="303"/>
            <ac:picMk id="21" creationId="{5E743524-FC17-4AFD-A749-18E5D99D7045}"/>
          </ac:picMkLst>
        </pc:picChg>
      </pc:sldChg>
      <pc:sldChg chg="add del">
        <pc:chgData name="Marienne De Villiers" userId="d1c76c18-31fd-4c8f-916a-c215518955af" providerId="ADAL" clId="{0CDAEF25-327A-45FF-BCAB-C0B22FC4BD1A}" dt="2021-10-12T09:22:28.940" v="4519" actId="47"/>
        <pc:sldMkLst>
          <pc:docMk/>
          <pc:sldMk cId="666324351" sldId="304"/>
        </pc:sldMkLst>
      </pc:sldChg>
      <pc:sldChg chg="addSp delSp modSp add mod modTransition modAnim">
        <pc:chgData name="Marienne De Villiers" userId="d1c76c18-31fd-4c8f-916a-c215518955af" providerId="ADAL" clId="{0CDAEF25-327A-45FF-BCAB-C0B22FC4BD1A}" dt="2021-10-13T11:14:29.921" v="5923"/>
        <pc:sldMkLst>
          <pc:docMk/>
          <pc:sldMk cId="2589623987" sldId="304"/>
        </pc:sldMkLst>
        <pc:spChg chg="add mod ord">
          <ac:chgData name="Marienne De Villiers" userId="d1c76c18-31fd-4c8f-916a-c215518955af" providerId="ADAL" clId="{0CDAEF25-327A-45FF-BCAB-C0B22FC4BD1A}" dt="2021-10-13T08:21:50.921" v="5415" actId="164"/>
          <ac:spMkLst>
            <pc:docMk/>
            <pc:sldMk cId="2589623987" sldId="304"/>
            <ac:spMk id="6" creationId="{D379D00B-E1A8-4C3B-9692-8A8A0A78EAAC}"/>
          </ac:spMkLst>
        </pc:spChg>
        <pc:spChg chg="add mod ord">
          <ac:chgData name="Marienne De Villiers" userId="d1c76c18-31fd-4c8f-916a-c215518955af" providerId="ADAL" clId="{0CDAEF25-327A-45FF-BCAB-C0B22FC4BD1A}" dt="2021-10-13T08:21:50.921" v="5415" actId="164"/>
          <ac:spMkLst>
            <pc:docMk/>
            <pc:sldMk cId="2589623987" sldId="304"/>
            <ac:spMk id="7" creationId="{19BC0146-8AAA-49EC-84E9-37CAC5435A87}"/>
          </ac:spMkLst>
        </pc:spChg>
        <pc:spChg chg="add del mod">
          <ac:chgData name="Marienne De Villiers" userId="d1c76c18-31fd-4c8f-916a-c215518955af" providerId="ADAL" clId="{0CDAEF25-327A-45FF-BCAB-C0B22FC4BD1A}" dt="2021-10-13T08:18:28.290" v="5343" actId="478"/>
          <ac:spMkLst>
            <pc:docMk/>
            <pc:sldMk cId="2589623987" sldId="304"/>
            <ac:spMk id="8" creationId="{C373FE6D-2709-4BA6-9FED-BF677AEA0D1E}"/>
          </ac:spMkLst>
        </pc:spChg>
        <pc:spChg chg="add mod">
          <ac:chgData name="Marienne De Villiers" userId="d1c76c18-31fd-4c8f-916a-c215518955af" providerId="ADAL" clId="{0CDAEF25-327A-45FF-BCAB-C0B22FC4BD1A}" dt="2021-10-13T08:20:06.625" v="5370" actId="164"/>
          <ac:spMkLst>
            <pc:docMk/>
            <pc:sldMk cId="2589623987" sldId="304"/>
            <ac:spMk id="9" creationId="{75CE7E07-78A7-44B7-B766-7C1DE3442BFB}"/>
          </ac:spMkLst>
        </pc:spChg>
        <pc:spChg chg="add mod">
          <ac:chgData name="Marienne De Villiers" userId="d1c76c18-31fd-4c8f-916a-c215518955af" providerId="ADAL" clId="{0CDAEF25-327A-45FF-BCAB-C0B22FC4BD1A}" dt="2021-10-13T08:21:50.921" v="5415" actId="164"/>
          <ac:spMkLst>
            <pc:docMk/>
            <pc:sldMk cId="2589623987" sldId="304"/>
            <ac:spMk id="13" creationId="{9FAC1109-F14D-4A05-B08E-1A210C1A2BF4}"/>
          </ac:spMkLst>
        </pc:spChg>
        <pc:spChg chg="add mod">
          <ac:chgData name="Marienne De Villiers" userId="d1c76c18-31fd-4c8f-916a-c215518955af" providerId="ADAL" clId="{0CDAEF25-327A-45FF-BCAB-C0B22FC4BD1A}" dt="2021-10-13T09:49:17.643" v="5842" actId="1076"/>
          <ac:spMkLst>
            <pc:docMk/>
            <pc:sldMk cId="2589623987" sldId="304"/>
            <ac:spMk id="14" creationId="{4BC9EBCB-9BBA-48EE-A194-A370519800E6}"/>
          </ac:spMkLst>
        </pc:spChg>
        <pc:spChg chg="add del mod">
          <ac:chgData name="Marienne De Villiers" userId="d1c76c18-31fd-4c8f-916a-c215518955af" providerId="ADAL" clId="{0CDAEF25-327A-45FF-BCAB-C0B22FC4BD1A}" dt="2021-10-13T09:48:52.313" v="5835" actId="478"/>
          <ac:spMkLst>
            <pc:docMk/>
            <pc:sldMk cId="2589623987" sldId="304"/>
            <ac:spMk id="16" creationId="{45E53CB4-9F45-4959-860B-C0A5F1C7037E}"/>
          </ac:spMkLst>
        </pc:spChg>
        <pc:spChg chg="add mod">
          <ac:chgData name="Marienne De Villiers" userId="d1c76c18-31fd-4c8f-916a-c215518955af" providerId="ADAL" clId="{0CDAEF25-327A-45FF-BCAB-C0B22FC4BD1A}" dt="2021-10-13T09:49:22.065" v="5843" actId="1076"/>
          <ac:spMkLst>
            <pc:docMk/>
            <pc:sldMk cId="2589623987" sldId="304"/>
            <ac:spMk id="17" creationId="{CF0C2AA5-231E-4752-A2D4-1F0B70DC7CE3}"/>
          </ac:spMkLst>
        </pc:spChg>
        <pc:spChg chg="add mod">
          <ac:chgData name="Marienne De Villiers" userId="d1c76c18-31fd-4c8f-916a-c215518955af" providerId="ADAL" clId="{0CDAEF25-327A-45FF-BCAB-C0B22FC4BD1A}" dt="2021-10-13T09:49:15.114" v="5841" actId="1076"/>
          <ac:spMkLst>
            <pc:docMk/>
            <pc:sldMk cId="2589623987" sldId="304"/>
            <ac:spMk id="18" creationId="{BDE3B623-5D31-44C4-BF81-66365A1D13FF}"/>
          </ac:spMkLst>
        </pc:spChg>
        <pc:spChg chg="add del mod">
          <ac:chgData name="Marienne De Villiers" userId="d1c76c18-31fd-4c8f-916a-c215518955af" providerId="ADAL" clId="{0CDAEF25-327A-45FF-BCAB-C0B22FC4BD1A}" dt="2021-10-13T09:49:43.697" v="5848"/>
          <ac:spMkLst>
            <pc:docMk/>
            <pc:sldMk cId="2589623987" sldId="304"/>
            <ac:spMk id="19" creationId="{FE2AC8E3-37BA-4816-86BF-35D131BE35F4}"/>
          </ac:spMkLst>
        </pc:spChg>
        <pc:spChg chg="add mod">
          <ac:chgData name="Marienne De Villiers" userId="d1c76c18-31fd-4c8f-916a-c215518955af" providerId="ADAL" clId="{0CDAEF25-327A-45FF-BCAB-C0B22FC4BD1A}" dt="2021-10-13T09:50:23.495" v="5857" actId="1037"/>
          <ac:spMkLst>
            <pc:docMk/>
            <pc:sldMk cId="2589623987" sldId="304"/>
            <ac:spMk id="20" creationId="{71F080B7-35ED-4C1D-AF02-9838A4D222FC}"/>
          </ac:spMkLst>
        </pc:spChg>
        <pc:grpChg chg="add mod">
          <ac:chgData name="Marienne De Villiers" userId="d1c76c18-31fd-4c8f-916a-c215518955af" providerId="ADAL" clId="{0CDAEF25-327A-45FF-BCAB-C0B22FC4BD1A}" dt="2021-10-13T08:21:50.921" v="5415" actId="164"/>
          <ac:grpSpMkLst>
            <pc:docMk/>
            <pc:sldMk cId="2589623987" sldId="304"/>
            <ac:grpSpMk id="12" creationId="{BD4FC44F-4ABC-4765-A577-F252C3093E3E}"/>
          </ac:grpSpMkLst>
        </pc:grpChg>
        <pc:grpChg chg="add mod">
          <ac:chgData name="Marienne De Villiers" userId="d1c76c18-31fd-4c8f-916a-c215518955af" providerId="ADAL" clId="{0CDAEF25-327A-45FF-BCAB-C0B22FC4BD1A}" dt="2021-10-13T08:21:54.010" v="5416" actId="1076"/>
          <ac:grpSpMkLst>
            <pc:docMk/>
            <pc:sldMk cId="2589623987" sldId="304"/>
            <ac:grpSpMk id="15" creationId="{3AEF2803-DC94-47EF-B4C5-0D2E307523C5}"/>
          </ac:grpSpMkLst>
        </pc:grpChg>
        <pc:picChg chg="add mod">
          <ac:chgData name="Marienne De Villiers" userId="d1c76c18-31fd-4c8f-916a-c215518955af" providerId="ADAL" clId="{0CDAEF25-327A-45FF-BCAB-C0B22FC4BD1A}" dt="2021-10-13T11:14:29.921" v="5923"/>
          <ac:picMkLst>
            <pc:docMk/>
            <pc:sldMk cId="2589623987" sldId="304"/>
            <ac:picMk id="2" creationId="{CF748509-2492-42C2-AE23-CE18523A1E06}"/>
          </ac:picMkLst>
        </pc:picChg>
        <pc:picChg chg="add mod ord">
          <ac:chgData name="Marienne De Villiers" userId="d1c76c18-31fd-4c8f-916a-c215518955af" providerId="ADAL" clId="{0CDAEF25-327A-45FF-BCAB-C0B22FC4BD1A}" dt="2021-10-13T08:22:01.619" v="5419" actId="14100"/>
          <ac:picMkLst>
            <pc:docMk/>
            <pc:sldMk cId="2589623987" sldId="304"/>
            <ac:picMk id="3" creationId="{BD322C7A-8AF3-4429-ACC2-16A0B354BBC9}"/>
          </ac:picMkLst>
        </pc:picChg>
        <pc:picChg chg="add mod modCrop">
          <ac:chgData name="Marienne De Villiers" userId="d1c76c18-31fd-4c8f-916a-c215518955af" providerId="ADAL" clId="{0CDAEF25-327A-45FF-BCAB-C0B22FC4BD1A}" dt="2021-10-13T08:20:06.625" v="5370" actId="164"/>
          <ac:picMkLst>
            <pc:docMk/>
            <pc:sldMk cId="2589623987" sldId="304"/>
            <ac:picMk id="5" creationId="{7F778DA7-70E0-4EAF-A82C-71BE840B34A7}"/>
          </ac:picMkLst>
        </pc:picChg>
        <pc:picChg chg="add del mod">
          <ac:chgData name="Marienne De Villiers" userId="d1c76c18-31fd-4c8f-916a-c215518955af" providerId="ADAL" clId="{0CDAEF25-327A-45FF-BCAB-C0B22FC4BD1A}" dt="2021-10-13T09:49:38.043" v="5845" actId="21"/>
          <ac:picMkLst>
            <pc:docMk/>
            <pc:sldMk cId="2589623987" sldId="304"/>
            <ac:picMk id="10" creationId="{C8458989-235E-467C-9D3B-3D41AC58CBD5}"/>
          </ac:picMkLst>
        </pc:picChg>
        <pc:picChg chg="add mod">
          <ac:chgData name="Marienne De Villiers" userId="d1c76c18-31fd-4c8f-916a-c215518955af" providerId="ADAL" clId="{0CDAEF25-327A-45FF-BCAB-C0B22FC4BD1A}" dt="2021-10-13T09:50:34.001" v="5858" actId="14100"/>
          <ac:picMkLst>
            <pc:docMk/>
            <pc:sldMk cId="2589623987" sldId="304"/>
            <ac:picMk id="11" creationId="{3BE4B45B-5EDF-46D5-9373-C0A851289550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2589623987" sldId="304"/>
            <ac:picMk id="21" creationId="{78D7D06F-D3A4-422A-9F5F-21D9769497B7}"/>
          </ac:picMkLst>
        </pc:picChg>
      </pc:sldChg>
      <pc:sldChg chg="add del">
        <pc:chgData name="Marienne De Villiers" userId="d1c76c18-31fd-4c8f-916a-c215518955af" providerId="ADAL" clId="{0CDAEF25-327A-45FF-BCAB-C0B22FC4BD1A}" dt="2021-10-13T08:53:02.538" v="5439" actId="47"/>
        <pc:sldMkLst>
          <pc:docMk/>
          <pc:sldMk cId="2313591185" sldId="305"/>
        </pc:sldMkLst>
      </pc:sldChg>
      <pc:sldChg chg="add del">
        <pc:chgData name="Marienne De Villiers" userId="d1c76c18-31fd-4c8f-916a-c215518955af" providerId="ADAL" clId="{0CDAEF25-327A-45FF-BCAB-C0B22FC4BD1A}" dt="2021-10-12T09:22:29.574" v="4520" actId="47"/>
        <pc:sldMkLst>
          <pc:docMk/>
          <pc:sldMk cId="2430157441" sldId="305"/>
        </pc:sldMkLst>
      </pc:sldChg>
      <pc:sldChg chg="add del">
        <pc:chgData name="Marienne De Villiers" userId="d1c76c18-31fd-4c8f-916a-c215518955af" providerId="ADAL" clId="{0CDAEF25-327A-45FF-BCAB-C0B22FC4BD1A}" dt="2021-10-12T09:22:30.329" v="4521" actId="47"/>
        <pc:sldMkLst>
          <pc:docMk/>
          <pc:sldMk cId="1311833493" sldId="306"/>
        </pc:sldMkLst>
      </pc:sldChg>
      <pc:sldChg chg="add del">
        <pc:chgData name="Marienne De Villiers" userId="d1c76c18-31fd-4c8f-916a-c215518955af" providerId="ADAL" clId="{0CDAEF25-327A-45FF-BCAB-C0B22FC4BD1A}" dt="2021-10-13T08:53:02.538" v="5439" actId="47"/>
        <pc:sldMkLst>
          <pc:docMk/>
          <pc:sldMk cId="3563463513" sldId="306"/>
        </pc:sldMkLst>
      </pc:sldChg>
      <pc:sldChg chg="add del">
        <pc:chgData name="Marienne De Villiers" userId="d1c76c18-31fd-4c8f-916a-c215518955af" providerId="ADAL" clId="{0CDAEF25-327A-45FF-BCAB-C0B22FC4BD1A}" dt="2021-10-13T08:53:02.538" v="5439" actId="47"/>
        <pc:sldMkLst>
          <pc:docMk/>
          <pc:sldMk cId="3966173863" sldId="307"/>
        </pc:sldMkLst>
      </pc:sldChg>
      <pc:sldChg chg="addSp delSp modSp add mod modTransition delAnim modAnim">
        <pc:chgData name="Marienne De Villiers" userId="d1c76c18-31fd-4c8f-916a-c215518955af" providerId="ADAL" clId="{0CDAEF25-327A-45FF-BCAB-C0B22FC4BD1A}" dt="2021-10-13T11:15:12.744" v="5925"/>
        <pc:sldMkLst>
          <pc:docMk/>
          <pc:sldMk cId="299678623" sldId="308"/>
        </pc:sldMkLst>
        <pc:spChg chg="mod">
          <ac:chgData name="Marienne De Villiers" userId="d1c76c18-31fd-4c8f-916a-c215518955af" providerId="ADAL" clId="{0CDAEF25-327A-45FF-BCAB-C0B22FC4BD1A}" dt="2021-10-13T09:05:00.297" v="5608" actId="1076"/>
          <ac:spMkLst>
            <pc:docMk/>
            <pc:sldMk cId="299678623" sldId="308"/>
            <ac:spMk id="2" creationId="{00000000-0000-0000-0000-000000000000}"/>
          </ac:spMkLst>
        </pc:spChg>
        <pc:spChg chg="del">
          <ac:chgData name="Marienne De Villiers" userId="d1c76c18-31fd-4c8f-916a-c215518955af" providerId="ADAL" clId="{0CDAEF25-327A-45FF-BCAB-C0B22FC4BD1A}" dt="2021-10-13T08:53:15.253" v="5440" actId="478"/>
          <ac:spMkLst>
            <pc:docMk/>
            <pc:sldMk cId="299678623" sldId="308"/>
            <ac:spMk id="3" creationId="{00000000-0000-0000-0000-000000000000}"/>
          </ac:spMkLst>
        </pc:spChg>
        <pc:spChg chg="del">
          <ac:chgData name="Marienne De Villiers" userId="d1c76c18-31fd-4c8f-916a-c215518955af" providerId="ADAL" clId="{0CDAEF25-327A-45FF-BCAB-C0B22FC4BD1A}" dt="2021-10-13T08:53:18.350" v="5442" actId="478"/>
          <ac:spMkLst>
            <pc:docMk/>
            <pc:sldMk cId="299678623" sldId="308"/>
            <ac:spMk id="4" creationId="{00000000-0000-0000-0000-000000000000}"/>
          </ac:spMkLst>
        </pc:spChg>
        <pc:spChg chg="add del mod">
          <ac:chgData name="Marienne De Villiers" userId="d1c76c18-31fd-4c8f-916a-c215518955af" providerId="ADAL" clId="{0CDAEF25-327A-45FF-BCAB-C0B22FC4BD1A}" dt="2021-10-13T08:53:16.764" v="5441" actId="478"/>
          <ac:spMkLst>
            <pc:docMk/>
            <pc:sldMk cId="299678623" sldId="308"/>
            <ac:spMk id="7" creationId="{CCC9B8E2-AD18-41C6-81E9-9488D59F9139}"/>
          </ac:spMkLst>
        </pc:spChg>
        <pc:spChg chg="del mod">
          <ac:chgData name="Marienne De Villiers" userId="d1c76c18-31fd-4c8f-916a-c215518955af" providerId="ADAL" clId="{0CDAEF25-327A-45FF-BCAB-C0B22FC4BD1A}" dt="2021-10-13T09:04:56.805" v="5607" actId="478"/>
          <ac:spMkLst>
            <pc:docMk/>
            <pc:sldMk cId="299678623" sldId="308"/>
            <ac:spMk id="9" creationId="{0FF355AA-B661-435F-B6A5-5E738A54E41D}"/>
          </ac:spMkLst>
        </pc:spChg>
        <pc:spChg chg="add del mod">
          <ac:chgData name="Marienne De Villiers" userId="d1c76c18-31fd-4c8f-916a-c215518955af" providerId="ADAL" clId="{0CDAEF25-327A-45FF-BCAB-C0B22FC4BD1A}" dt="2021-10-13T08:53:22.794" v="5443" actId="478"/>
          <ac:spMkLst>
            <pc:docMk/>
            <pc:sldMk cId="299678623" sldId="308"/>
            <ac:spMk id="11" creationId="{2B9F1823-131B-4AA1-BEB1-24DAA0CEEA16}"/>
          </ac:spMkLst>
        </pc:spChg>
        <pc:spChg chg="add mod">
          <ac:chgData name="Marienne De Villiers" userId="d1c76c18-31fd-4c8f-916a-c215518955af" providerId="ADAL" clId="{0CDAEF25-327A-45FF-BCAB-C0B22FC4BD1A}" dt="2021-10-13T09:04:24.815" v="5597" actId="1076"/>
          <ac:spMkLst>
            <pc:docMk/>
            <pc:sldMk cId="299678623" sldId="308"/>
            <ac:spMk id="22" creationId="{D95BEAEB-707B-4529-AE5D-E9DF431F650E}"/>
          </ac:spMkLst>
        </pc:spChg>
        <pc:spChg chg="add mod">
          <ac:chgData name="Marienne De Villiers" userId="d1c76c18-31fd-4c8f-916a-c215518955af" providerId="ADAL" clId="{0CDAEF25-327A-45FF-BCAB-C0B22FC4BD1A}" dt="2021-10-13T09:04:11.292" v="5595" actId="1076"/>
          <ac:spMkLst>
            <pc:docMk/>
            <pc:sldMk cId="299678623" sldId="308"/>
            <ac:spMk id="23" creationId="{AAE1CB65-2812-40A1-9030-337AAD40D781}"/>
          </ac:spMkLst>
        </pc:spChg>
        <pc:graphicFrameChg chg="add del mod modGraphic">
          <ac:chgData name="Marienne De Villiers" userId="d1c76c18-31fd-4c8f-916a-c215518955af" providerId="ADAL" clId="{0CDAEF25-327A-45FF-BCAB-C0B22FC4BD1A}" dt="2021-10-13T08:55:15.492" v="5461" actId="478"/>
          <ac:graphicFrameMkLst>
            <pc:docMk/>
            <pc:sldMk cId="299678623" sldId="308"/>
            <ac:graphicFrameMk id="12" creationId="{E4330824-FAB2-461B-955E-A24BDCFE6314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7:28.277" v="5478" actId="478"/>
          <ac:graphicFrameMkLst>
            <pc:docMk/>
            <pc:sldMk cId="299678623" sldId="308"/>
            <ac:graphicFrameMk id="13" creationId="{0CF540FF-E861-4C22-B613-710DED84B0B1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5:14.168" v="5460" actId="478"/>
          <ac:graphicFrameMkLst>
            <pc:docMk/>
            <pc:sldMk cId="299678623" sldId="308"/>
            <ac:graphicFrameMk id="14" creationId="{CE4AAA79-152F-4E61-857D-5DC6C16C124F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5:11.486" v="5458" actId="478"/>
          <ac:graphicFrameMkLst>
            <pc:docMk/>
            <pc:sldMk cId="299678623" sldId="308"/>
            <ac:graphicFrameMk id="15" creationId="{EFA9CE8B-7EDF-4A03-8C8F-CBC686E578A2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5:13.200" v="5459" actId="478"/>
          <ac:graphicFrameMkLst>
            <pc:docMk/>
            <pc:sldMk cId="299678623" sldId="308"/>
            <ac:graphicFrameMk id="16" creationId="{AACF42C9-0686-4C98-9AE2-82A66D044F71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5:10.506" v="5457" actId="478"/>
          <ac:graphicFrameMkLst>
            <pc:docMk/>
            <pc:sldMk cId="299678623" sldId="308"/>
            <ac:graphicFrameMk id="17" creationId="{B0BC5425-8010-4C12-A757-919F3F0333D3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7:32.680" v="5479" actId="478"/>
          <ac:graphicFrameMkLst>
            <pc:docMk/>
            <pc:sldMk cId="299678623" sldId="308"/>
            <ac:graphicFrameMk id="18" creationId="{EE3C70CE-3FC9-4829-8DD2-580AAF82DE37}"/>
          </ac:graphicFrameMkLst>
        </pc:graphicFrameChg>
        <pc:graphicFrameChg chg="add del mod modGraphic">
          <ac:chgData name="Marienne De Villiers" userId="d1c76c18-31fd-4c8f-916a-c215518955af" providerId="ADAL" clId="{0CDAEF25-327A-45FF-BCAB-C0B22FC4BD1A}" dt="2021-10-13T08:57:36.474" v="5480" actId="478"/>
          <ac:graphicFrameMkLst>
            <pc:docMk/>
            <pc:sldMk cId="299678623" sldId="308"/>
            <ac:graphicFrameMk id="19" creationId="{59F55F21-C2B4-4F4C-8FD8-502A26C7956C}"/>
          </ac:graphicFrameMkLst>
        </pc:graphicFrameChg>
        <pc:picChg chg="add del mod">
          <ac:chgData name="Marienne De Villiers" userId="d1c76c18-31fd-4c8f-916a-c215518955af" providerId="ADAL" clId="{0CDAEF25-327A-45FF-BCAB-C0B22FC4BD1A}" dt="2021-10-13T11:14:33.353" v="5924"/>
          <ac:picMkLst>
            <pc:docMk/>
            <pc:sldMk cId="299678623" sldId="308"/>
            <ac:picMk id="3" creationId="{41C551EF-DB15-4B08-8450-F83125DEB63F}"/>
          </ac:picMkLst>
        </pc:picChg>
        <pc:picChg chg="add mod">
          <ac:chgData name="Marienne De Villiers" userId="d1c76c18-31fd-4c8f-916a-c215518955af" providerId="ADAL" clId="{0CDAEF25-327A-45FF-BCAB-C0B22FC4BD1A}" dt="2021-10-13T11:15:12.744" v="5925"/>
          <ac:picMkLst>
            <pc:docMk/>
            <pc:sldMk cId="299678623" sldId="308"/>
            <ac:picMk id="4" creationId="{FB634D53-BAAE-4811-AE0B-6B47FC4AFBF1}"/>
          </ac:picMkLst>
        </pc:picChg>
        <pc:picChg chg="del">
          <ac:chgData name="Marienne De Villiers" userId="d1c76c18-31fd-4c8f-916a-c215518955af" providerId="ADAL" clId="{0CDAEF25-327A-45FF-BCAB-C0B22FC4BD1A}" dt="2021-10-13T08:59:33.686" v="5512" actId="478"/>
          <ac:picMkLst>
            <pc:docMk/>
            <pc:sldMk cId="299678623" sldId="308"/>
            <ac:picMk id="6" creationId="{00000000-0000-0000-0000-000000000000}"/>
          </ac:picMkLst>
        </pc:picChg>
        <pc:picChg chg="del">
          <ac:chgData name="Marienne De Villiers" userId="d1c76c18-31fd-4c8f-916a-c215518955af" providerId="ADAL" clId="{0CDAEF25-327A-45FF-BCAB-C0B22FC4BD1A}" dt="2021-10-13T08:58:57.639" v="5501" actId="478"/>
          <ac:picMkLst>
            <pc:docMk/>
            <pc:sldMk cId="299678623" sldId="308"/>
            <ac:picMk id="10" creationId="{09275B78-88DD-4085-892A-CBB87CC76022}"/>
          </ac:picMkLst>
        </pc:picChg>
        <pc:picChg chg="add mod modCrop">
          <ac:chgData name="Marienne De Villiers" userId="d1c76c18-31fd-4c8f-916a-c215518955af" providerId="ADAL" clId="{0CDAEF25-327A-45FF-BCAB-C0B22FC4BD1A}" dt="2021-10-13T09:04:19.028" v="5596" actId="1076"/>
          <ac:picMkLst>
            <pc:docMk/>
            <pc:sldMk cId="299678623" sldId="308"/>
            <ac:picMk id="21" creationId="{149873A9-F55E-4257-88F6-7A615854FCFE}"/>
          </ac:picMkLst>
        </pc:picChg>
        <pc:picChg chg="add del mod">
          <ac:chgData name="Marienne De Villiers" userId="d1c76c18-31fd-4c8f-916a-c215518955af" providerId="ADAL" clId="{0CDAEF25-327A-45FF-BCAB-C0B22FC4BD1A}" dt="2021-10-13T10:53:45.430" v="5909"/>
          <ac:picMkLst>
            <pc:docMk/>
            <pc:sldMk cId="299678623" sldId="308"/>
            <ac:picMk id="24" creationId="{186D0D09-D507-4B95-872E-D715FE2E3F6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1455B9-6703-476A-865F-05969CA8E5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8EAB93-7269-4FF0-96E7-540D9EB2F8FF}">
      <dgm:prSet phldrT="[Text]"/>
      <dgm:spPr>
        <a:solidFill>
          <a:schemeClr val="tx1"/>
        </a:solidFill>
      </dgm:spPr>
      <dgm:t>
        <a:bodyPr anchor="b" anchorCtr="0"/>
        <a:lstStyle/>
        <a:p>
          <a:pPr>
            <a:spcBef>
              <a:spcPts val="1200"/>
            </a:spcBef>
            <a:spcAft>
              <a:spcPts val="2400"/>
            </a:spcAft>
          </a:pPr>
          <a:r>
            <a:rPr lang="en-US" dirty="0"/>
            <a:t>BMP</a:t>
          </a:r>
          <a:endParaRPr lang="en-ZA" dirty="0"/>
        </a:p>
      </dgm:t>
    </dgm:pt>
    <dgm:pt modelId="{2608668C-97DA-478F-AB06-C050CBEEF582}" type="parTrans" cxnId="{A4079402-C3C9-40FC-8C89-3D7138C2066A}">
      <dgm:prSet/>
      <dgm:spPr/>
      <dgm:t>
        <a:bodyPr/>
        <a:lstStyle/>
        <a:p>
          <a:endParaRPr lang="en-ZA"/>
        </a:p>
      </dgm:t>
    </dgm:pt>
    <dgm:pt modelId="{763672E1-8B53-49EC-A894-45F7125A32C0}" type="sibTrans" cxnId="{A4079402-C3C9-40FC-8C89-3D7138C2066A}">
      <dgm:prSet/>
      <dgm:spPr/>
      <dgm:t>
        <a:bodyPr/>
        <a:lstStyle/>
        <a:p>
          <a:endParaRPr lang="en-ZA"/>
        </a:p>
      </dgm:t>
    </dgm:pt>
    <dgm:pt modelId="{089E1934-C963-42CD-B43C-DCAB25186B4A}">
      <dgm:prSet phldrT="[Text]" custT="1"/>
      <dgm:spPr/>
      <dgm:t>
        <a:bodyPr/>
        <a:lstStyle/>
        <a:p>
          <a:r>
            <a:rPr lang="en-US" sz="2000" dirty="0"/>
            <a:t>Hybridization</a:t>
          </a:r>
          <a:endParaRPr lang="en-ZA" sz="2000" dirty="0"/>
        </a:p>
      </dgm:t>
    </dgm:pt>
    <dgm:pt modelId="{C65EDF3C-0DC6-4357-8108-C807467462F4}" type="parTrans" cxnId="{F5015429-9A42-4BC1-A84B-06D4C773F047}">
      <dgm:prSet/>
      <dgm:spPr/>
      <dgm:t>
        <a:bodyPr/>
        <a:lstStyle/>
        <a:p>
          <a:endParaRPr lang="en-ZA"/>
        </a:p>
      </dgm:t>
    </dgm:pt>
    <dgm:pt modelId="{D0747A75-D7D7-492C-A3D1-379B4F985E6E}" type="sibTrans" cxnId="{F5015429-9A42-4BC1-A84B-06D4C773F047}">
      <dgm:prSet/>
      <dgm:spPr/>
      <dgm:t>
        <a:bodyPr/>
        <a:lstStyle/>
        <a:p>
          <a:endParaRPr lang="en-ZA"/>
        </a:p>
      </dgm:t>
    </dgm:pt>
    <dgm:pt modelId="{BC8D51EF-A3D1-4B8A-A8AC-D7DAE3A6B6F3}">
      <dgm:prSet phldrT="[Text]" custT="1"/>
      <dgm:spPr/>
      <dgm:t>
        <a:bodyPr/>
        <a:lstStyle/>
        <a:p>
          <a:r>
            <a:rPr lang="en-US" sz="2000" dirty="0"/>
            <a:t>Inbreeding</a:t>
          </a:r>
          <a:endParaRPr lang="en-ZA" sz="2000" dirty="0"/>
        </a:p>
      </dgm:t>
    </dgm:pt>
    <dgm:pt modelId="{E62D9289-5561-41EA-AC8D-19C77F9D621F}" type="parTrans" cxnId="{F5E3D7AE-597B-4A99-B285-D2EF5E3BB3BD}">
      <dgm:prSet/>
      <dgm:spPr/>
      <dgm:t>
        <a:bodyPr/>
        <a:lstStyle/>
        <a:p>
          <a:endParaRPr lang="en-ZA"/>
        </a:p>
      </dgm:t>
    </dgm:pt>
    <dgm:pt modelId="{05FEE898-4D48-4486-9A41-F9E16DD45246}" type="sibTrans" cxnId="{F5E3D7AE-597B-4A99-B285-D2EF5E3BB3BD}">
      <dgm:prSet/>
      <dgm:spPr/>
      <dgm:t>
        <a:bodyPr/>
        <a:lstStyle/>
        <a:p>
          <a:endParaRPr lang="en-ZA"/>
        </a:p>
      </dgm:t>
    </dgm:pt>
    <dgm:pt modelId="{C9E72944-F759-40D4-870C-6AC8565F82ED}">
      <dgm:prSet phldrT="[Text]" custT="1"/>
      <dgm:spPr/>
      <dgm:t>
        <a:bodyPr/>
        <a:lstStyle/>
        <a:p>
          <a:r>
            <a:rPr lang="en-US" sz="2000" dirty="0"/>
            <a:t>Habitat</a:t>
          </a:r>
          <a:endParaRPr lang="en-ZA" sz="2000" dirty="0"/>
        </a:p>
      </dgm:t>
    </dgm:pt>
    <dgm:pt modelId="{BA828475-5C15-4A34-890A-168A596A24BB}" type="parTrans" cxnId="{8F813539-3DA0-4725-9EB7-E47AB02EA1E5}">
      <dgm:prSet/>
      <dgm:spPr/>
      <dgm:t>
        <a:bodyPr/>
        <a:lstStyle/>
        <a:p>
          <a:endParaRPr lang="en-ZA"/>
        </a:p>
      </dgm:t>
    </dgm:pt>
    <dgm:pt modelId="{9484DC77-94A7-4CE2-996B-C36ED5F2FDCB}" type="sibTrans" cxnId="{8F813539-3DA0-4725-9EB7-E47AB02EA1E5}">
      <dgm:prSet/>
      <dgm:spPr/>
      <dgm:t>
        <a:bodyPr/>
        <a:lstStyle/>
        <a:p>
          <a:endParaRPr lang="en-ZA"/>
        </a:p>
      </dgm:t>
    </dgm:pt>
    <dgm:pt modelId="{34D4E5E6-904A-4BA0-A7F2-8243B8149CFC}" type="pres">
      <dgm:prSet presAssocID="{D81455B9-6703-476A-865F-05969CA8E5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51F4F4-7FEA-4144-80C4-AE1A1563E6E5}" type="pres">
      <dgm:prSet presAssocID="{9F8EAB93-7269-4FF0-96E7-540D9EB2F8FF}" presName="centerShape" presStyleLbl="node0" presStyleIdx="0" presStyleCnt="1" custScaleX="97491" custScaleY="83784" custLinFactNeighborX="-312" custLinFactNeighborY="536"/>
      <dgm:spPr/>
    </dgm:pt>
    <dgm:pt modelId="{2EC7BE0B-2E34-41EF-A1B7-BCCEE077B312}" type="pres">
      <dgm:prSet presAssocID="{E62D9289-5561-41EA-AC8D-19C77F9D621F}" presName="parTrans" presStyleLbl="bgSibTrans2D1" presStyleIdx="0" presStyleCnt="3"/>
      <dgm:spPr/>
    </dgm:pt>
    <dgm:pt modelId="{86066053-7E7C-4A84-BF39-4E5468BDE300}" type="pres">
      <dgm:prSet presAssocID="{BC8D51EF-A3D1-4B8A-A8AC-D7DAE3A6B6F3}" presName="node" presStyleLbl="node1" presStyleIdx="0" presStyleCnt="3" custScaleY="47301" custRadScaleRad="105464" custRadScaleInc="191903">
        <dgm:presLayoutVars>
          <dgm:bulletEnabled val="1"/>
        </dgm:presLayoutVars>
      </dgm:prSet>
      <dgm:spPr/>
    </dgm:pt>
    <dgm:pt modelId="{970A06EC-AAC6-41F6-8C34-07096B69EDB8}" type="pres">
      <dgm:prSet presAssocID="{BA828475-5C15-4A34-890A-168A596A24BB}" presName="parTrans" presStyleLbl="bgSibTrans2D1" presStyleIdx="1" presStyleCnt="3"/>
      <dgm:spPr/>
    </dgm:pt>
    <dgm:pt modelId="{487ADBF5-B654-4B85-A4E3-AAEE6A097EDF}" type="pres">
      <dgm:prSet presAssocID="{C9E72944-F759-40D4-870C-6AC8565F82ED}" presName="node" presStyleLbl="node1" presStyleIdx="1" presStyleCnt="3" custScaleX="75223" custScaleY="51122" custRadScaleRad="107921" custRadScaleInc="-99273">
        <dgm:presLayoutVars>
          <dgm:bulletEnabled val="1"/>
        </dgm:presLayoutVars>
      </dgm:prSet>
      <dgm:spPr/>
    </dgm:pt>
    <dgm:pt modelId="{400990C5-F877-4B38-B08E-356B8709B7D3}" type="pres">
      <dgm:prSet presAssocID="{C65EDF3C-0DC6-4357-8108-C807467462F4}" presName="parTrans" presStyleLbl="bgSibTrans2D1" presStyleIdx="2" presStyleCnt="3"/>
      <dgm:spPr/>
    </dgm:pt>
    <dgm:pt modelId="{D744E899-EB01-43D8-8E86-7105A77B15F9}" type="pres">
      <dgm:prSet presAssocID="{089E1934-C963-42CD-B43C-DCAB25186B4A}" presName="node" presStyleLbl="node1" presStyleIdx="2" presStyleCnt="3" custScaleX="135543" custScaleY="56051" custRadScaleRad="100067" custRadScaleInc="-94518">
        <dgm:presLayoutVars>
          <dgm:bulletEnabled val="1"/>
        </dgm:presLayoutVars>
      </dgm:prSet>
      <dgm:spPr/>
    </dgm:pt>
  </dgm:ptLst>
  <dgm:cxnLst>
    <dgm:cxn modelId="{A4079402-C3C9-40FC-8C89-3D7138C2066A}" srcId="{D81455B9-6703-476A-865F-05969CA8E57E}" destId="{9F8EAB93-7269-4FF0-96E7-540D9EB2F8FF}" srcOrd="0" destOrd="0" parTransId="{2608668C-97DA-478F-AB06-C050CBEEF582}" sibTransId="{763672E1-8B53-49EC-A894-45F7125A32C0}"/>
    <dgm:cxn modelId="{860AA30D-6081-443D-8B2E-B5794650CEC0}" type="presOf" srcId="{089E1934-C963-42CD-B43C-DCAB25186B4A}" destId="{D744E899-EB01-43D8-8E86-7105A77B15F9}" srcOrd="0" destOrd="0" presId="urn:microsoft.com/office/officeart/2005/8/layout/radial4"/>
    <dgm:cxn modelId="{1F557B1D-EBFC-477D-A009-BECB4ADFDDC3}" type="presOf" srcId="{C65EDF3C-0DC6-4357-8108-C807467462F4}" destId="{400990C5-F877-4B38-B08E-356B8709B7D3}" srcOrd="0" destOrd="0" presId="urn:microsoft.com/office/officeart/2005/8/layout/radial4"/>
    <dgm:cxn modelId="{5A0D731F-1966-41B6-8951-9872BAE0BA94}" type="presOf" srcId="{D81455B9-6703-476A-865F-05969CA8E57E}" destId="{34D4E5E6-904A-4BA0-A7F2-8243B8149CFC}" srcOrd="0" destOrd="0" presId="urn:microsoft.com/office/officeart/2005/8/layout/radial4"/>
    <dgm:cxn modelId="{F5015429-9A42-4BC1-A84B-06D4C773F047}" srcId="{9F8EAB93-7269-4FF0-96E7-540D9EB2F8FF}" destId="{089E1934-C963-42CD-B43C-DCAB25186B4A}" srcOrd="2" destOrd="0" parTransId="{C65EDF3C-0DC6-4357-8108-C807467462F4}" sibTransId="{D0747A75-D7D7-492C-A3D1-379B4F985E6E}"/>
    <dgm:cxn modelId="{8F813539-3DA0-4725-9EB7-E47AB02EA1E5}" srcId="{9F8EAB93-7269-4FF0-96E7-540D9EB2F8FF}" destId="{C9E72944-F759-40D4-870C-6AC8565F82ED}" srcOrd="1" destOrd="0" parTransId="{BA828475-5C15-4A34-890A-168A596A24BB}" sibTransId="{9484DC77-94A7-4CE2-996B-C36ED5F2FDCB}"/>
    <dgm:cxn modelId="{1BC3D266-8BE7-4949-965B-AE24A5EDFB14}" type="presOf" srcId="{9F8EAB93-7269-4FF0-96E7-540D9EB2F8FF}" destId="{1951F4F4-7FEA-4144-80C4-AE1A1563E6E5}" srcOrd="0" destOrd="0" presId="urn:microsoft.com/office/officeart/2005/8/layout/radial4"/>
    <dgm:cxn modelId="{5457AB6E-A966-4505-9738-C764BA37FF2E}" type="presOf" srcId="{E62D9289-5561-41EA-AC8D-19C77F9D621F}" destId="{2EC7BE0B-2E34-41EF-A1B7-BCCEE077B312}" srcOrd="0" destOrd="0" presId="urn:microsoft.com/office/officeart/2005/8/layout/radial4"/>
    <dgm:cxn modelId="{68036EA3-1A0E-4E3A-A7C8-515B0D46D0A8}" type="presOf" srcId="{BC8D51EF-A3D1-4B8A-A8AC-D7DAE3A6B6F3}" destId="{86066053-7E7C-4A84-BF39-4E5468BDE300}" srcOrd="0" destOrd="0" presId="urn:microsoft.com/office/officeart/2005/8/layout/radial4"/>
    <dgm:cxn modelId="{76E787AE-76DD-4F7D-BBAC-230FFD7E08F0}" type="presOf" srcId="{C9E72944-F759-40D4-870C-6AC8565F82ED}" destId="{487ADBF5-B654-4B85-A4E3-AAEE6A097EDF}" srcOrd="0" destOrd="0" presId="urn:microsoft.com/office/officeart/2005/8/layout/radial4"/>
    <dgm:cxn modelId="{F5E3D7AE-597B-4A99-B285-D2EF5E3BB3BD}" srcId="{9F8EAB93-7269-4FF0-96E7-540D9EB2F8FF}" destId="{BC8D51EF-A3D1-4B8A-A8AC-D7DAE3A6B6F3}" srcOrd="0" destOrd="0" parTransId="{E62D9289-5561-41EA-AC8D-19C77F9D621F}" sibTransId="{05FEE898-4D48-4486-9A41-F9E16DD45246}"/>
    <dgm:cxn modelId="{366445EC-C6C2-43F4-86AA-602F248F3F33}" type="presOf" srcId="{BA828475-5C15-4A34-890A-168A596A24BB}" destId="{970A06EC-AAC6-41F6-8C34-07096B69EDB8}" srcOrd="0" destOrd="0" presId="urn:microsoft.com/office/officeart/2005/8/layout/radial4"/>
    <dgm:cxn modelId="{78B7665E-6C67-437B-AF0E-0F24E71FD455}" type="presParOf" srcId="{34D4E5E6-904A-4BA0-A7F2-8243B8149CFC}" destId="{1951F4F4-7FEA-4144-80C4-AE1A1563E6E5}" srcOrd="0" destOrd="0" presId="urn:microsoft.com/office/officeart/2005/8/layout/radial4"/>
    <dgm:cxn modelId="{C70F32FD-6A2C-4DB4-8E7F-E884C4A08A05}" type="presParOf" srcId="{34D4E5E6-904A-4BA0-A7F2-8243B8149CFC}" destId="{2EC7BE0B-2E34-41EF-A1B7-BCCEE077B312}" srcOrd="1" destOrd="0" presId="urn:microsoft.com/office/officeart/2005/8/layout/radial4"/>
    <dgm:cxn modelId="{E790CEC4-6CCC-4320-B835-A0CF34AF9035}" type="presParOf" srcId="{34D4E5E6-904A-4BA0-A7F2-8243B8149CFC}" destId="{86066053-7E7C-4A84-BF39-4E5468BDE300}" srcOrd="2" destOrd="0" presId="urn:microsoft.com/office/officeart/2005/8/layout/radial4"/>
    <dgm:cxn modelId="{09B71EDC-1752-46DE-9DE1-438ABF3391F7}" type="presParOf" srcId="{34D4E5E6-904A-4BA0-A7F2-8243B8149CFC}" destId="{970A06EC-AAC6-41F6-8C34-07096B69EDB8}" srcOrd="3" destOrd="0" presId="urn:microsoft.com/office/officeart/2005/8/layout/radial4"/>
    <dgm:cxn modelId="{DAE9F7F0-ED95-46C1-A510-2CF8B07ADD91}" type="presParOf" srcId="{34D4E5E6-904A-4BA0-A7F2-8243B8149CFC}" destId="{487ADBF5-B654-4B85-A4E3-AAEE6A097EDF}" srcOrd="4" destOrd="0" presId="urn:microsoft.com/office/officeart/2005/8/layout/radial4"/>
    <dgm:cxn modelId="{065139DF-F09E-44BD-B90C-21D64BD5B6F2}" type="presParOf" srcId="{34D4E5E6-904A-4BA0-A7F2-8243B8149CFC}" destId="{400990C5-F877-4B38-B08E-356B8709B7D3}" srcOrd="5" destOrd="0" presId="urn:microsoft.com/office/officeart/2005/8/layout/radial4"/>
    <dgm:cxn modelId="{881A8819-B21B-41F5-9AFD-68957F1ABF98}" type="presParOf" srcId="{34D4E5E6-904A-4BA0-A7F2-8243B8149CFC}" destId="{D744E899-EB01-43D8-8E86-7105A77B15F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1455B9-6703-476A-865F-05969CA8E5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8EAB93-7269-4FF0-96E7-540D9EB2F8FF}">
      <dgm:prSet phldrT="[Text]"/>
      <dgm:spPr>
        <a:solidFill>
          <a:schemeClr val="tx1"/>
        </a:solidFill>
      </dgm:spPr>
      <dgm:t>
        <a:bodyPr anchor="b" anchorCtr="0"/>
        <a:lstStyle/>
        <a:p>
          <a:pPr>
            <a:spcBef>
              <a:spcPts val="1200"/>
            </a:spcBef>
            <a:spcAft>
              <a:spcPts val="2400"/>
            </a:spcAft>
          </a:pPr>
          <a:r>
            <a:rPr lang="en-US" dirty="0"/>
            <a:t>BMP</a:t>
          </a:r>
          <a:endParaRPr lang="en-ZA" dirty="0"/>
        </a:p>
      </dgm:t>
    </dgm:pt>
    <dgm:pt modelId="{2608668C-97DA-478F-AB06-C050CBEEF582}" type="parTrans" cxnId="{A4079402-C3C9-40FC-8C89-3D7138C2066A}">
      <dgm:prSet/>
      <dgm:spPr/>
      <dgm:t>
        <a:bodyPr/>
        <a:lstStyle/>
        <a:p>
          <a:endParaRPr lang="en-ZA"/>
        </a:p>
      </dgm:t>
    </dgm:pt>
    <dgm:pt modelId="{763672E1-8B53-49EC-A894-45F7125A32C0}" type="sibTrans" cxnId="{A4079402-C3C9-40FC-8C89-3D7138C2066A}">
      <dgm:prSet/>
      <dgm:spPr/>
      <dgm:t>
        <a:bodyPr/>
        <a:lstStyle/>
        <a:p>
          <a:endParaRPr lang="en-ZA"/>
        </a:p>
      </dgm:t>
    </dgm:pt>
    <dgm:pt modelId="{089E1934-C963-42CD-B43C-DCAB25186B4A}">
      <dgm:prSet phldrT="[Text]" custT="1"/>
      <dgm:spPr/>
      <dgm:t>
        <a:bodyPr/>
        <a:lstStyle/>
        <a:p>
          <a:r>
            <a:rPr lang="en-US" sz="2000" dirty="0"/>
            <a:t>Hybridization</a:t>
          </a:r>
          <a:endParaRPr lang="en-ZA" sz="2000" dirty="0"/>
        </a:p>
      </dgm:t>
    </dgm:pt>
    <dgm:pt modelId="{C65EDF3C-0DC6-4357-8108-C807467462F4}" type="parTrans" cxnId="{F5015429-9A42-4BC1-A84B-06D4C773F047}">
      <dgm:prSet/>
      <dgm:spPr/>
      <dgm:t>
        <a:bodyPr/>
        <a:lstStyle/>
        <a:p>
          <a:endParaRPr lang="en-ZA"/>
        </a:p>
      </dgm:t>
    </dgm:pt>
    <dgm:pt modelId="{D0747A75-D7D7-492C-A3D1-379B4F985E6E}" type="sibTrans" cxnId="{F5015429-9A42-4BC1-A84B-06D4C773F047}">
      <dgm:prSet/>
      <dgm:spPr/>
      <dgm:t>
        <a:bodyPr/>
        <a:lstStyle/>
        <a:p>
          <a:endParaRPr lang="en-ZA"/>
        </a:p>
      </dgm:t>
    </dgm:pt>
    <dgm:pt modelId="{C9E72944-F759-40D4-870C-6AC8565F82ED}">
      <dgm:prSet phldrT="[Text]" custT="1"/>
      <dgm:spPr/>
      <dgm:t>
        <a:bodyPr/>
        <a:lstStyle/>
        <a:p>
          <a:r>
            <a:rPr lang="en-US" sz="2000"/>
            <a:t>Habitat expansion</a:t>
          </a:r>
          <a:endParaRPr lang="en-ZA" sz="2000" dirty="0"/>
        </a:p>
      </dgm:t>
    </dgm:pt>
    <dgm:pt modelId="{BA828475-5C15-4A34-890A-168A596A24BB}" type="parTrans" cxnId="{8F813539-3DA0-4725-9EB7-E47AB02EA1E5}">
      <dgm:prSet/>
      <dgm:spPr/>
      <dgm:t>
        <a:bodyPr/>
        <a:lstStyle/>
        <a:p>
          <a:endParaRPr lang="en-ZA"/>
        </a:p>
      </dgm:t>
    </dgm:pt>
    <dgm:pt modelId="{9484DC77-94A7-4CE2-996B-C36ED5F2FDCB}" type="sibTrans" cxnId="{8F813539-3DA0-4725-9EB7-E47AB02EA1E5}">
      <dgm:prSet/>
      <dgm:spPr/>
      <dgm:t>
        <a:bodyPr/>
        <a:lstStyle/>
        <a:p>
          <a:endParaRPr lang="en-ZA"/>
        </a:p>
      </dgm:t>
    </dgm:pt>
    <dgm:pt modelId="{BC8D51EF-A3D1-4B8A-A8AC-D7DAE3A6B6F3}">
      <dgm:prSet phldrT="[Text]" custT="1"/>
      <dgm:spPr/>
      <dgm:t>
        <a:bodyPr/>
        <a:lstStyle/>
        <a:p>
          <a:r>
            <a:rPr lang="en-US" sz="2000"/>
            <a:t>Genetic diversity</a:t>
          </a:r>
          <a:endParaRPr lang="en-ZA" sz="2000" dirty="0"/>
        </a:p>
      </dgm:t>
    </dgm:pt>
    <dgm:pt modelId="{05FEE898-4D48-4486-9A41-F9E16DD45246}" type="sibTrans" cxnId="{F5E3D7AE-597B-4A99-B285-D2EF5E3BB3BD}">
      <dgm:prSet/>
      <dgm:spPr/>
      <dgm:t>
        <a:bodyPr/>
        <a:lstStyle/>
        <a:p>
          <a:endParaRPr lang="en-ZA"/>
        </a:p>
      </dgm:t>
    </dgm:pt>
    <dgm:pt modelId="{E62D9289-5561-41EA-AC8D-19C77F9D621F}" type="parTrans" cxnId="{F5E3D7AE-597B-4A99-B285-D2EF5E3BB3BD}">
      <dgm:prSet/>
      <dgm:spPr/>
      <dgm:t>
        <a:bodyPr/>
        <a:lstStyle/>
        <a:p>
          <a:endParaRPr lang="en-ZA"/>
        </a:p>
      </dgm:t>
    </dgm:pt>
    <dgm:pt modelId="{14E11682-9498-4C44-B18A-B7081C6BEC29}">
      <dgm:prSet phldrT="[Text]" custRadScaleRad="105464" custRadScaleInc="191903"/>
      <dgm:spPr/>
      <dgm:t>
        <a:bodyPr/>
        <a:lstStyle/>
        <a:p>
          <a:endParaRPr lang="en-ZA"/>
        </a:p>
      </dgm:t>
    </dgm:pt>
    <dgm:pt modelId="{8BB1F6D8-DA89-4449-92B7-117D33AF1437}" type="parTrans" cxnId="{239221FA-29BA-4CC0-BF72-DC88A66019BF}">
      <dgm:prSet/>
      <dgm:spPr/>
      <dgm:t>
        <a:bodyPr/>
        <a:lstStyle/>
        <a:p>
          <a:endParaRPr lang="en-ZA"/>
        </a:p>
      </dgm:t>
    </dgm:pt>
    <dgm:pt modelId="{7A8F51EA-951C-4FF9-97BF-0A0A17385228}" type="sibTrans" cxnId="{239221FA-29BA-4CC0-BF72-DC88A66019BF}">
      <dgm:prSet/>
      <dgm:spPr/>
      <dgm:t>
        <a:bodyPr/>
        <a:lstStyle/>
        <a:p>
          <a:endParaRPr lang="en-ZA"/>
        </a:p>
      </dgm:t>
    </dgm:pt>
    <dgm:pt modelId="{9E501C14-B5FA-4A12-B8D5-FD30606AF610}">
      <dgm:prSet phldrT="[Text]"/>
      <dgm:spPr/>
      <dgm:t>
        <a:bodyPr/>
        <a:lstStyle/>
        <a:p>
          <a:r>
            <a:rPr lang="en-US" dirty="0"/>
            <a:t>Monitoring</a:t>
          </a:r>
          <a:endParaRPr lang="en-ZA" dirty="0"/>
        </a:p>
      </dgm:t>
    </dgm:pt>
    <dgm:pt modelId="{1D942BEE-0CD4-4550-9BEA-850A4ADF2A48}" type="parTrans" cxnId="{F595F2A1-B151-414B-84B4-AEB45D1A9128}">
      <dgm:prSet/>
      <dgm:spPr/>
      <dgm:t>
        <a:bodyPr/>
        <a:lstStyle/>
        <a:p>
          <a:endParaRPr lang="en-ZA"/>
        </a:p>
      </dgm:t>
    </dgm:pt>
    <dgm:pt modelId="{84BF80E1-EAC8-4BC2-8961-ED384F405CE9}" type="sibTrans" cxnId="{F595F2A1-B151-414B-84B4-AEB45D1A9128}">
      <dgm:prSet/>
      <dgm:spPr/>
      <dgm:t>
        <a:bodyPr/>
        <a:lstStyle/>
        <a:p>
          <a:endParaRPr lang="en-ZA"/>
        </a:p>
      </dgm:t>
    </dgm:pt>
    <dgm:pt modelId="{34D4E5E6-904A-4BA0-A7F2-8243B8149CFC}" type="pres">
      <dgm:prSet presAssocID="{D81455B9-6703-476A-865F-05969CA8E5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51F4F4-7FEA-4144-80C4-AE1A1563E6E5}" type="pres">
      <dgm:prSet presAssocID="{9F8EAB93-7269-4FF0-96E7-540D9EB2F8FF}" presName="centerShape" presStyleLbl="node0" presStyleIdx="0" presStyleCnt="1" custScaleX="97491" custScaleY="83784" custLinFactNeighborX="-312" custLinFactNeighborY="-9379"/>
      <dgm:spPr/>
    </dgm:pt>
    <dgm:pt modelId="{2EC7BE0B-2E34-41EF-A1B7-BCCEE077B312}" type="pres">
      <dgm:prSet presAssocID="{E62D9289-5561-41EA-AC8D-19C77F9D621F}" presName="parTrans" presStyleLbl="bgSibTrans2D1" presStyleIdx="0" presStyleCnt="4"/>
      <dgm:spPr/>
    </dgm:pt>
    <dgm:pt modelId="{86066053-7E7C-4A84-BF39-4E5468BDE300}" type="pres">
      <dgm:prSet presAssocID="{BC8D51EF-A3D1-4B8A-A8AC-D7DAE3A6B6F3}" presName="node" presStyleLbl="node1" presStyleIdx="0" presStyleCnt="4" custScaleY="74058" custRadScaleRad="120768" custRadScaleInc="273025">
        <dgm:presLayoutVars>
          <dgm:bulletEnabled val="1"/>
        </dgm:presLayoutVars>
      </dgm:prSet>
      <dgm:spPr/>
    </dgm:pt>
    <dgm:pt modelId="{14D5C91F-1D71-4ADA-8AAF-3EF4F8CB9D8E}" type="pres">
      <dgm:prSet presAssocID="{1D942BEE-0CD4-4550-9BEA-850A4ADF2A48}" presName="parTrans" presStyleLbl="bgSibTrans2D1" presStyleIdx="1" presStyleCnt="4"/>
      <dgm:spPr/>
    </dgm:pt>
    <dgm:pt modelId="{CE421CE7-6018-4272-BA7B-ACC5BCB839F7}" type="pres">
      <dgm:prSet presAssocID="{9E501C14-B5FA-4A12-B8D5-FD30606AF610}" presName="node" presStyleLbl="node1" presStyleIdx="1" presStyleCnt="4" custScaleX="174516" custScaleY="60317" custRadScaleRad="26935" custRadScaleInc="-322342">
        <dgm:presLayoutVars>
          <dgm:bulletEnabled val="1"/>
        </dgm:presLayoutVars>
      </dgm:prSet>
      <dgm:spPr/>
    </dgm:pt>
    <dgm:pt modelId="{970A06EC-AAC6-41F6-8C34-07096B69EDB8}" type="pres">
      <dgm:prSet presAssocID="{BA828475-5C15-4A34-890A-168A596A24BB}" presName="parTrans" presStyleLbl="bgSibTrans2D1" presStyleIdx="2" presStyleCnt="4"/>
      <dgm:spPr/>
    </dgm:pt>
    <dgm:pt modelId="{487ADBF5-B654-4B85-A4E3-AAEE6A097EDF}" type="pres">
      <dgm:prSet presAssocID="{C9E72944-F759-40D4-870C-6AC8565F82ED}" presName="node" presStyleLbl="node1" presStyleIdx="2" presStyleCnt="4" custScaleY="71897" custRadScaleRad="120246" custRadScaleInc="-151974">
        <dgm:presLayoutVars>
          <dgm:bulletEnabled val="1"/>
        </dgm:presLayoutVars>
      </dgm:prSet>
      <dgm:spPr/>
    </dgm:pt>
    <dgm:pt modelId="{400990C5-F877-4B38-B08E-356B8709B7D3}" type="pres">
      <dgm:prSet presAssocID="{C65EDF3C-0DC6-4357-8108-C807467462F4}" presName="parTrans" presStyleLbl="bgSibTrans2D1" presStyleIdx="3" presStyleCnt="4"/>
      <dgm:spPr/>
    </dgm:pt>
    <dgm:pt modelId="{D744E899-EB01-43D8-8E86-7105A77B15F9}" type="pres">
      <dgm:prSet presAssocID="{089E1934-C963-42CD-B43C-DCAB25186B4A}" presName="node" presStyleLbl="node1" presStyleIdx="3" presStyleCnt="4" custScaleX="135543" custScaleY="56051" custRadScaleRad="119826" custRadScaleInc="-165777">
        <dgm:presLayoutVars>
          <dgm:bulletEnabled val="1"/>
        </dgm:presLayoutVars>
      </dgm:prSet>
      <dgm:spPr/>
    </dgm:pt>
  </dgm:ptLst>
  <dgm:cxnLst>
    <dgm:cxn modelId="{A4079402-C3C9-40FC-8C89-3D7138C2066A}" srcId="{D81455B9-6703-476A-865F-05969CA8E57E}" destId="{9F8EAB93-7269-4FF0-96E7-540D9EB2F8FF}" srcOrd="0" destOrd="0" parTransId="{2608668C-97DA-478F-AB06-C050CBEEF582}" sibTransId="{763672E1-8B53-49EC-A894-45F7125A32C0}"/>
    <dgm:cxn modelId="{860AA30D-6081-443D-8B2E-B5794650CEC0}" type="presOf" srcId="{089E1934-C963-42CD-B43C-DCAB25186B4A}" destId="{D744E899-EB01-43D8-8E86-7105A77B15F9}" srcOrd="0" destOrd="0" presId="urn:microsoft.com/office/officeart/2005/8/layout/radial4"/>
    <dgm:cxn modelId="{1F557B1D-EBFC-477D-A009-BECB4ADFDDC3}" type="presOf" srcId="{C65EDF3C-0DC6-4357-8108-C807467462F4}" destId="{400990C5-F877-4B38-B08E-356B8709B7D3}" srcOrd="0" destOrd="0" presId="urn:microsoft.com/office/officeart/2005/8/layout/radial4"/>
    <dgm:cxn modelId="{5A0D731F-1966-41B6-8951-9872BAE0BA94}" type="presOf" srcId="{D81455B9-6703-476A-865F-05969CA8E57E}" destId="{34D4E5E6-904A-4BA0-A7F2-8243B8149CFC}" srcOrd="0" destOrd="0" presId="urn:microsoft.com/office/officeart/2005/8/layout/radial4"/>
    <dgm:cxn modelId="{F5015429-9A42-4BC1-A84B-06D4C773F047}" srcId="{9F8EAB93-7269-4FF0-96E7-540D9EB2F8FF}" destId="{089E1934-C963-42CD-B43C-DCAB25186B4A}" srcOrd="3" destOrd="0" parTransId="{C65EDF3C-0DC6-4357-8108-C807467462F4}" sibTransId="{D0747A75-D7D7-492C-A3D1-379B4F985E6E}"/>
    <dgm:cxn modelId="{8F813539-3DA0-4725-9EB7-E47AB02EA1E5}" srcId="{9F8EAB93-7269-4FF0-96E7-540D9EB2F8FF}" destId="{C9E72944-F759-40D4-870C-6AC8565F82ED}" srcOrd="2" destOrd="0" parTransId="{BA828475-5C15-4A34-890A-168A596A24BB}" sibTransId="{9484DC77-94A7-4CE2-996B-C36ED5F2FDCB}"/>
    <dgm:cxn modelId="{8EDD813B-0B0C-4BAD-BB3D-8E326B2B4C7C}" type="presOf" srcId="{9E501C14-B5FA-4A12-B8D5-FD30606AF610}" destId="{CE421CE7-6018-4272-BA7B-ACC5BCB839F7}" srcOrd="0" destOrd="0" presId="urn:microsoft.com/office/officeart/2005/8/layout/radial4"/>
    <dgm:cxn modelId="{1BC3D266-8BE7-4949-965B-AE24A5EDFB14}" type="presOf" srcId="{9F8EAB93-7269-4FF0-96E7-540D9EB2F8FF}" destId="{1951F4F4-7FEA-4144-80C4-AE1A1563E6E5}" srcOrd="0" destOrd="0" presId="urn:microsoft.com/office/officeart/2005/8/layout/radial4"/>
    <dgm:cxn modelId="{5457AB6E-A966-4505-9738-C764BA37FF2E}" type="presOf" srcId="{E62D9289-5561-41EA-AC8D-19C77F9D621F}" destId="{2EC7BE0B-2E34-41EF-A1B7-BCCEE077B312}" srcOrd="0" destOrd="0" presId="urn:microsoft.com/office/officeart/2005/8/layout/radial4"/>
    <dgm:cxn modelId="{F595F2A1-B151-414B-84B4-AEB45D1A9128}" srcId="{9F8EAB93-7269-4FF0-96E7-540D9EB2F8FF}" destId="{9E501C14-B5FA-4A12-B8D5-FD30606AF610}" srcOrd="1" destOrd="0" parTransId="{1D942BEE-0CD4-4550-9BEA-850A4ADF2A48}" sibTransId="{84BF80E1-EAC8-4BC2-8961-ED384F405CE9}"/>
    <dgm:cxn modelId="{68036EA3-1A0E-4E3A-A7C8-515B0D46D0A8}" type="presOf" srcId="{BC8D51EF-A3D1-4B8A-A8AC-D7DAE3A6B6F3}" destId="{86066053-7E7C-4A84-BF39-4E5468BDE300}" srcOrd="0" destOrd="0" presId="urn:microsoft.com/office/officeart/2005/8/layout/radial4"/>
    <dgm:cxn modelId="{A18EE8A7-A7C2-4A46-882A-1376F1F59C4D}" type="presOf" srcId="{1D942BEE-0CD4-4550-9BEA-850A4ADF2A48}" destId="{14D5C91F-1D71-4ADA-8AAF-3EF4F8CB9D8E}" srcOrd="0" destOrd="0" presId="urn:microsoft.com/office/officeart/2005/8/layout/radial4"/>
    <dgm:cxn modelId="{76E787AE-76DD-4F7D-BBAC-230FFD7E08F0}" type="presOf" srcId="{C9E72944-F759-40D4-870C-6AC8565F82ED}" destId="{487ADBF5-B654-4B85-A4E3-AAEE6A097EDF}" srcOrd="0" destOrd="0" presId="urn:microsoft.com/office/officeart/2005/8/layout/radial4"/>
    <dgm:cxn modelId="{F5E3D7AE-597B-4A99-B285-D2EF5E3BB3BD}" srcId="{9F8EAB93-7269-4FF0-96E7-540D9EB2F8FF}" destId="{BC8D51EF-A3D1-4B8A-A8AC-D7DAE3A6B6F3}" srcOrd="0" destOrd="0" parTransId="{E62D9289-5561-41EA-AC8D-19C77F9D621F}" sibTransId="{05FEE898-4D48-4486-9A41-F9E16DD45246}"/>
    <dgm:cxn modelId="{366445EC-C6C2-43F4-86AA-602F248F3F33}" type="presOf" srcId="{BA828475-5C15-4A34-890A-168A596A24BB}" destId="{970A06EC-AAC6-41F6-8C34-07096B69EDB8}" srcOrd="0" destOrd="0" presId="urn:microsoft.com/office/officeart/2005/8/layout/radial4"/>
    <dgm:cxn modelId="{239221FA-29BA-4CC0-BF72-DC88A66019BF}" srcId="{D81455B9-6703-476A-865F-05969CA8E57E}" destId="{14E11682-9498-4C44-B18A-B7081C6BEC29}" srcOrd="1" destOrd="0" parTransId="{8BB1F6D8-DA89-4449-92B7-117D33AF1437}" sibTransId="{7A8F51EA-951C-4FF9-97BF-0A0A17385228}"/>
    <dgm:cxn modelId="{78B7665E-6C67-437B-AF0E-0F24E71FD455}" type="presParOf" srcId="{34D4E5E6-904A-4BA0-A7F2-8243B8149CFC}" destId="{1951F4F4-7FEA-4144-80C4-AE1A1563E6E5}" srcOrd="0" destOrd="0" presId="urn:microsoft.com/office/officeart/2005/8/layout/radial4"/>
    <dgm:cxn modelId="{C70F32FD-6A2C-4DB4-8E7F-E884C4A08A05}" type="presParOf" srcId="{34D4E5E6-904A-4BA0-A7F2-8243B8149CFC}" destId="{2EC7BE0B-2E34-41EF-A1B7-BCCEE077B312}" srcOrd="1" destOrd="0" presId="urn:microsoft.com/office/officeart/2005/8/layout/radial4"/>
    <dgm:cxn modelId="{E790CEC4-6CCC-4320-B835-A0CF34AF9035}" type="presParOf" srcId="{34D4E5E6-904A-4BA0-A7F2-8243B8149CFC}" destId="{86066053-7E7C-4A84-BF39-4E5468BDE300}" srcOrd="2" destOrd="0" presId="urn:microsoft.com/office/officeart/2005/8/layout/radial4"/>
    <dgm:cxn modelId="{1BB4CD5F-C8E5-49C8-88A4-4EF9AE4A2D32}" type="presParOf" srcId="{34D4E5E6-904A-4BA0-A7F2-8243B8149CFC}" destId="{14D5C91F-1D71-4ADA-8AAF-3EF4F8CB9D8E}" srcOrd="3" destOrd="0" presId="urn:microsoft.com/office/officeart/2005/8/layout/radial4"/>
    <dgm:cxn modelId="{C54750E0-7C60-416B-A2D5-C506789574F9}" type="presParOf" srcId="{34D4E5E6-904A-4BA0-A7F2-8243B8149CFC}" destId="{CE421CE7-6018-4272-BA7B-ACC5BCB839F7}" srcOrd="4" destOrd="0" presId="urn:microsoft.com/office/officeart/2005/8/layout/radial4"/>
    <dgm:cxn modelId="{09B71EDC-1752-46DE-9DE1-438ABF3391F7}" type="presParOf" srcId="{34D4E5E6-904A-4BA0-A7F2-8243B8149CFC}" destId="{970A06EC-AAC6-41F6-8C34-07096B69EDB8}" srcOrd="5" destOrd="0" presId="urn:microsoft.com/office/officeart/2005/8/layout/radial4"/>
    <dgm:cxn modelId="{DAE9F7F0-ED95-46C1-A510-2CF8B07ADD91}" type="presParOf" srcId="{34D4E5E6-904A-4BA0-A7F2-8243B8149CFC}" destId="{487ADBF5-B654-4B85-A4E3-AAEE6A097EDF}" srcOrd="6" destOrd="0" presId="urn:microsoft.com/office/officeart/2005/8/layout/radial4"/>
    <dgm:cxn modelId="{065139DF-F09E-44BD-B90C-21D64BD5B6F2}" type="presParOf" srcId="{34D4E5E6-904A-4BA0-A7F2-8243B8149CFC}" destId="{400990C5-F877-4B38-B08E-356B8709B7D3}" srcOrd="7" destOrd="0" presId="urn:microsoft.com/office/officeart/2005/8/layout/radial4"/>
    <dgm:cxn modelId="{881A8819-B21B-41F5-9AFD-68957F1ABF98}" type="presParOf" srcId="{34D4E5E6-904A-4BA0-A7F2-8243B8149CFC}" destId="{D744E899-EB01-43D8-8E86-7105A77B15F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1455B9-6703-476A-865F-05969CA8E5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8EAB93-7269-4FF0-96E7-540D9EB2F8FF}">
      <dgm:prSet phldrT="[Text]"/>
      <dgm:spPr>
        <a:solidFill>
          <a:schemeClr val="tx1"/>
        </a:solidFill>
      </dgm:spPr>
      <dgm:t>
        <a:bodyPr anchor="b" anchorCtr="0"/>
        <a:lstStyle/>
        <a:p>
          <a:pPr>
            <a:spcBef>
              <a:spcPts val="1200"/>
            </a:spcBef>
            <a:spcAft>
              <a:spcPts val="2400"/>
            </a:spcAft>
          </a:pPr>
          <a:r>
            <a:rPr lang="en-US" dirty="0"/>
            <a:t>BMP</a:t>
          </a:r>
          <a:endParaRPr lang="en-ZA" dirty="0"/>
        </a:p>
      </dgm:t>
    </dgm:pt>
    <dgm:pt modelId="{2608668C-97DA-478F-AB06-C050CBEEF582}" type="parTrans" cxnId="{A4079402-C3C9-40FC-8C89-3D7138C2066A}">
      <dgm:prSet/>
      <dgm:spPr/>
      <dgm:t>
        <a:bodyPr/>
        <a:lstStyle/>
        <a:p>
          <a:endParaRPr lang="en-ZA"/>
        </a:p>
      </dgm:t>
    </dgm:pt>
    <dgm:pt modelId="{763672E1-8B53-49EC-A894-45F7125A32C0}" type="sibTrans" cxnId="{A4079402-C3C9-40FC-8C89-3D7138C2066A}">
      <dgm:prSet/>
      <dgm:spPr/>
      <dgm:t>
        <a:bodyPr/>
        <a:lstStyle/>
        <a:p>
          <a:endParaRPr lang="en-ZA"/>
        </a:p>
      </dgm:t>
    </dgm:pt>
    <dgm:pt modelId="{089E1934-C963-42CD-B43C-DCAB25186B4A}">
      <dgm:prSet phldrT="[Text]" custT="1"/>
      <dgm:spPr/>
      <dgm:t>
        <a:bodyPr/>
        <a:lstStyle/>
        <a:p>
          <a:r>
            <a:rPr lang="en-US" sz="2000" dirty="0"/>
            <a:t>Hybridization</a:t>
          </a:r>
          <a:endParaRPr lang="en-ZA" sz="2000" dirty="0"/>
        </a:p>
      </dgm:t>
    </dgm:pt>
    <dgm:pt modelId="{C65EDF3C-0DC6-4357-8108-C807467462F4}" type="parTrans" cxnId="{F5015429-9A42-4BC1-A84B-06D4C773F047}">
      <dgm:prSet/>
      <dgm:spPr/>
      <dgm:t>
        <a:bodyPr/>
        <a:lstStyle/>
        <a:p>
          <a:endParaRPr lang="en-ZA"/>
        </a:p>
      </dgm:t>
    </dgm:pt>
    <dgm:pt modelId="{D0747A75-D7D7-492C-A3D1-379B4F985E6E}" type="sibTrans" cxnId="{F5015429-9A42-4BC1-A84B-06D4C773F047}">
      <dgm:prSet/>
      <dgm:spPr/>
      <dgm:t>
        <a:bodyPr/>
        <a:lstStyle/>
        <a:p>
          <a:endParaRPr lang="en-ZA"/>
        </a:p>
      </dgm:t>
    </dgm:pt>
    <dgm:pt modelId="{BC8D51EF-A3D1-4B8A-A8AC-D7DAE3A6B6F3}">
      <dgm:prSet phldrT="[Text]" custT="1"/>
      <dgm:spPr/>
      <dgm:t>
        <a:bodyPr/>
        <a:lstStyle/>
        <a:p>
          <a:r>
            <a:rPr lang="en-US" sz="2000" dirty="0"/>
            <a:t>Inbreeding</a:t>
          </a:r>
          <a:endParaRPr lang="en-ZA" sz="2000" dirty="0"/>
        </a:p>
      </dgm:t>
    </dgm:pt>
    <dgm:pt modelId="{E62D9289-5561-41EA-AC8D-19C77F9D621F}" type="parTrans" cxnId="{F5E3D7AE-597B-4A99-B285-D2EF5E3BB3BD}">
      <dgm:prSet/>
      <dgm:spPr/>
      <dgm:t>
        <a:bodyPr/>
        <a:lstStyle/>
        <a:p>
          <a:endParaRPr lang="en-ZA"/>
        </a:p>
      </dgm:t>
    </dgm:pt>
    <dgm:pt modelId="{05FEE898-4D48-4486-9A41-F9E16DD45246}" type="sibTrans" cxnId="{F5E3D7AE-597B-4A99-B285-D2EF5E3BB3BD}">
      <dgm:prSet/>
      <dgm:spPr/>
      <dgm:t>
        <a:bodyPr/>
        <a:lstStyle/>
        <a:p>
          <a:endParaRPr lang="en-ZA"/>
        </a:p>
      </dgm:t>
    </dgm:pt>
    <dgm:pt modelId="{C9E72944-F759-40D4-870C-6AC8565F82ED}">
      <dgm:prSet phldrT="[Text]" custT="1"/>
      <dgm:spPr/>
      <dgm:t>
        <a:bodyPr/>
        <a:lstStyle/>
        <a:p>
          <a:r>
            <a:rPr lang="en-US" sz="2800" dirty="0"/>
            <a:t>Habitat</a:t>
          </a:r>
          <a:endParaRPr lang="en-ZA" sz="2800" dirty="0"/>
        </a:p>
      </dgm:t>
    </dgm:pt>
    <dgm:pt modelId="{BA828475-5C15-4A34-890A-168A596A24BB}" type="parTrans" cxnId="{8F813539-3DA0-4725-9EB7-E47AB02EA1E5}">
      <dgm:prSet/>
      <dgm:spPr/>
      <dgm:t>
        <a:bodyPr/>
        <a:lstStyle/>
        <a:p>
          <a:endParaRPr lang="en-ZA"/>
        </a:p>
      </dgm:t>
    </dgm:pt>
    <dgm:pt modelId="{9484DC77-94A7-4CE2-996B-C36ED5F2FDCB}" type="sibTrans" cxnId="{8F813539-3DA0-4725-9EB7-E47AB02EA1E5}">
      <dgm:prSet/>
      <dgm:spPr/>
      <dgm:t>
        <a:bodyPr/>
        <a:lstStyle/>
        <a:p>
          <a:endParaRPr lang="en-ZA"/>
        </a:p>
      </dgm:t>
    </dgm:pt>
    <dgm:pt modelId="{34D4E5E6-904A-4BA0-A7F2-8243B8149CFC}" type="pres">
      <dgm:prSet presAssocID="{D81455B9-6703-476A-865F-05969CA8E5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51F4F4-7FEA-4144-80C4-AE1A1563E6E5}" type="pres">
      <dgm:prSet presAssocID="{9F8EAB93-7269-4FF0-96E7-540D9EB2F8FF}" presName="centerShape" presStyleLbl="node0" presStyleIdx="0" presStyleCnt="1" custScaleX="97491" custScaleY="83784" custLinFactNeighborX="-312" custLinFactNeighborY="536"/>
      <dgm:spPr/>
    </dgm:pt>
    <dgm:pt modelId="{2EC7BE0B-2E34-41EF-A1B7-BCCEE077B312}" type="pres">
      <dgm:prSet presAssocID="{E62D9289-5561-41EA-AC8D-19C77F9D621F}" presName="parTrans" presStyleLbl="bgSibTrans2D1" presStyleIdx="0" presStyleCnt="3"/>
      <dgm:spPr/>
    </dgm:pt>
    <dgm:pt modelId="{86066053-7E7C-4A84-BF39-4E5468BDE300}" type="pres">
      <dgm:prSet presAssocID="{BC8D51EF-A3D1-4B8A-A8AC-D7DAE3A6B6F3}" presName="node" presStyleLbl="node1" presStyleIdx="0" presStyleCnt="3" custScaleY="47937" custRadScaleRad="105464" custRadScaleInc="191903">
        <dgm:presLayoutVars>
          <dgm:bulletEnabled val="1"/>
        </dgm:presLayoutVars>
      </dgm:prSet>
      <dgm:spPr/>
    </dgm:pt>
    <dgm:pt modelId="{970A06EC-AAC6-41F6-8C34-07096B69EDB8}" type="pres">
      <dgm:prSet presAssocID="{BA828475-5C15-4A34-890A-168A596A24BB}" presName="parTrans" presStyleLbl="bgSibTrans2D1" presStyleIdx="1" presStyleCnt="3"/>
      <dgm:spPr/>
    </dgm:pt>
    <dgm:pt modelId="{487ADBF5-B654-4B85-A4E3-AAEE6A097EDF}" type="pres">
      <dgm:prSet presAssocID="{C9E72944-F759-40D4-870C-6AC8565F82ED}" presName="node" presStyleLbl="node1" presStyleIdx="1" presStyleCnt="3" custScaleX="98276" custScaleY="50817" custRadScaleRad="107921" custRadScaleInc="-99273">
        <dgm:presLayoutVars>
          <dgm:bulletEnabled val="1"/>
        </dgm:presLayoutVars>
      </dgm:prSet>
      <dgm:spPr/>
    </dgm:pt>
    <dgm:pt modelId="{400990C5-F877-4B38-B08E-356B8709B7D3}" type="pres">
      <dgm:prSet presAssocID="{C65EDF3C-0DC6-4357-8108-C807467462F4}" presName="parTrans" presStyleLbl="bgSibTrans2D1" presStyleIdx="2" presStyleCnt="3"/>
      <dgm:spPr/>
    </dgm:pt>
    <dgm:pt modelId="{D744E899-EB01-43D8-8E86-7105A77B15F9}" type="pres">
      <dgm:prSet presAssocID="{089E1934-C963-42CD-B43C-DCAB25186B4A}" presName="node" presStyleLbl="node1" presStyleIdx="2" presStyleCnt="3" custScaleX="130382" custScaleY="56051" custRadScaleRad="100067" custRadScaleInc="-94518">
        <dgm:presLayoutVars>
          <dgm:bulletEnabled val="1"/>
        </dgm:presLayoutVars>
      </dgm:prSet>
      <dgm:spPr/>
    </dgm:pt>
  </dgm:ptLst>
  <dgm:cxnLst>
    <dgm:cxn modelId="{A4079402-C3C9-40FC-8C89-3D7138C2066A}" srcId="{D81455B9-6703-476A-865F-05969CA8E57E}" destId="{9F8EAB93-7269-4FF0-96E7-540D9EB2F8FF}" srcOrd="0" destOrd="0" parTransId="{2608668C-97DA-478F-AB06-C050CBEEF582}" sibTransId="{763672E1-8B53-49EC-A894-45F7125A32C0}"/>
    <dgm:cxn modelId="{860AA30D-6081-443D-8B2E-B5794650CEC0}" type="presOf" srcId="{089E1934-C963-42CD-B43C-DCAB25186B4A}" destId="{D744E899-EB01-43D8-8E86-7105A77B15F9}" srcOrd="0" destOrd="0" presId="urn:microsoft.com/office/officeart/2005/8/layout/radial4"/>
    <dgm:cxn modelId="{1F557B1D-EBFC-477D-A009-BECB4ADFDDC3}" type="presOf" srcId="{C65EDF3C-0DC6-4357-8108-C807467462F4}" destId="{400990C5-F877-4B38-B08E-356B8709B7D3}" srcOrd="0" destOrd="0" presId="urn:microsoft.com/office/officeart/2005/8/layout/radial4"/>
    <dgm:cxn modelId="{5A0D731F-1966-41B6-8951-9872BAE0BA94}" type="presOf" srcId="{D81455B9-6703-476A-865F-05969CA8E57E}" destId="{34D4E5E6-904A-4BA0-A7F2-8243B8149CFC}" srcOrd="0" destOrd="0" presId="urn:microsoft.com/office/officeart/2005/8/layout/radial4"/>
    <dgm:cxn modelId="{F5015429-9A42-4BC1-A84B-06D4C773F047}" srcId="{9F8EAB93-7269-4FF0-96E7-540D9EB2F8FF}" destId="{089E1934-C963-42CD-B43C-DCAB25186B4A}" srcOrd="2" destOrd="0" parTransId="{C65EDF3C-0DC6-4357-8108-C807467462F4}" sibTransId="{D0747A75-D7D7-492C-A3D1-379B4F985E6E}"/>
    <dgm:cxn modelId="{8F813539-3DA0-4725-9EB7-E47AB02EA1E5}" srcId="{9F8EAB93-7269-4FF0-96E7-540D9EB2F8FF}" destId="{C9E72944-F759-40D4-870C-6AC8565F82ED}" srcOrd="1" destOrd="0" parTransId="{BA828475-5C15-4A34-890A-168A596A24BB}" sibTransId="{9484DC77-94A7-4CE2-996B-C36ED5F2FDCB}"/>
    <dgm:cxn modelId="{1BC3D266-8BE7-4949-965B-AE24A5EDFB14}" type="presOf" srcId="{9F8EAB93-7269-4FF0-96E7-540D9EB2F8FF}" destId="{1951F4F4-7FEA-4144-80C4-AE1A1563E6E5}" srcOrd="0" destOrd="0" presId="urn:microsoft.com/office/officeart/2005/8/layout/radial4"/>
    <dgm:cxn modelId="{5457AB6E-A966-4505-9738-C764BA37FF2E}" type="presOf" srcId="{E62D9289-5561-41EA-AC8D-19C77F9D621F}" destId="{2EC7BE0B-2E34-41EF-A1B7-BCCEE077B312}" srcOrd="0" destOrd="0" presId="urn:microsoft.com/office/officeart/2005/8/layout/radial4"/>
    <dgm:cxn modelId="{68036EA3-1A0E-4E3A-A7C8-515B0D46D0A8}" type="presOf" srcId="{BC8D51EF-A3D1-4B8A-A8AC-D7DAE3A6B6F3}" destId="{86066053-7E7C-4A84-BF39-4E5468BDE300}" srcOrd="0" destOrd="0" presId="urn:microsoft.com/office/officeart/2005/8/layout/radial4"/>
    <dgm:cxn modelId="{76E787AE-76DD-4F7D-BBAC-230FFD7E08F0}" type="presOf" srcId="{C9E72944-F759-40D4-870C-6AC8565F82ED}" destId="{487ADBF5-B654-4B85-A4E3-AAEE6A097EDF}" srcOrd="0" destOrd="0" presId="urn:microsoft.com/office/officeart/2005/8/layout/radial4"/>
    <dgm:cxn modelId="{F5E3D7AE-597B-4A99-B285-D2EF5E3BB3BD}" srcId="{9F8EAB93-7269-4FF0-96E7-540D9EB2F8FF}" destId="{BC8D51EF-A3D1-4B8A-A8AC-D7DAE3A6B6F3}" srcOrd="0" destOrd="0" parTransId="{E62D9289-5561-41EA-AC8D-19C77F9D621F}" sibTransId="{05FEE898-4D48-4486-9A41-F9E16DD45246}"/>
    <dgm:cxn modelId="{366445EC-C6C2-43F4-86AA-602F248F3F33}" type="presOf" srcId="{BA828475-5C15-4A34-890A-168A596A24BB}" destId="{970A06EC-AAC6-41F6-8C34-07096B69EDB8}" srcOrd="0" destOrd="0" presId="urn:microsoft.com/office/officeart/2005/8/layout/radial4"/>
    <dgm:cxn modelId="{78B7665E-6C67-437B-AF0E-0F24E71FD455}" type="presParOf" srcId="{34D4E5E6-904A-4BA0-A7F2-8243B8149CFC}" destId="{1951F4F4-7FEA-4144-80C4-AE1A1563E6E5}" srcOrd="0" destOrd="0" presId="urn:microsoft.com/office/officeart/2005/8/layout/radial4"/>
    <dgm:cxn modelId="{C70F32FD-6A2C-4DB4-8E7F-E884C4A08A05}" type="presParOf" srcId="{34D4E5E6-904A-4BA0-A7F2-8243B8149CFC}" destId="{2EC7BE0B-2E34-41EF-A1B7-BCCEE077B312}" srcOrd="1" destOrd="0" presId="urn:microsoft.com/office/officeart/2005/8/layout/radial4"/>
    <dgm:cxn modelId="{E790CEC4-6CCC-4320-B835-A0CF34AF9035}" type="presParOf" srcId="{34D4E5E6-904A-4BA0-A7F2-8243B8149CFC}" destId="{86066053-7E7C-4A84-BF39-4E5468BDE300}" srcOrd="2" destOrd="0" presId="urn:microsoft.com/office/officeart/2005/8/layout/radial4"/>
    <dgm:cxn modelId="{09B71EDC-1752-46DE-9DE1-438ABF3391F7}" type="presParOf" srcId="{34D4E5E6-904A-4BA0-A7F2-8243B8149CFC}" destId="{970A06EC-AAC6-41F6-8C34-07096B69EDB8}" srcOrd="3" destOrd="0" presId="urn:microsoft.com/office/officeart/2005/8/layout/radial4"/>
    <dgm:cxn modelId="{DAE9F7F0-ED95-46C1-A510-2CF8B07ADD91}" type="presParOf" srcId="{34D4E5E6-904A-4BA0-A7F2-8243B8149CFC}" destId="{487ADBF5-B654-4B85-A4E3-AAEE6A097EDF}" srcOrd="4" destOrd="0" presId="urn:microsoft.com/office/officeart/2005/8/layout/radial4"/>
    <dgm:cxn modelId="{065139DF-F09E-44BD-B90C-21D64BD5B6F2}" type="presParOf" srcId="{34D4E5E6-904A-4BA0-A7F2-8243B8149CFC}" destId="{400990C5-F877-4B38-B08E-356B8709B7D3}" srcOrd="5" destOrd="0" presId="urn:microsoft.com/office/officeart/2005/8/layout/radial4"/>
    <dgm:cxn modelId="{881A8819-B21B-41F5-9AFD-68957F1ABF98}" type="presParOf" srcId="{34D4E5E6-904A-4BA0-A7F2-8243B8149CFC}" destId="{D744E899-EB01-43D8-8E86-7105A77B15F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1455B9-6703-476A-865F-05969CA8E5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8EAB93-7269-4FF0-96E7-540D9EB2F8FF}">
      <dgm:prSet phldrT="[Text]"/>
      <dgm:spPr>
        <a:solidFill>
          <a:schemeClr val="tx1"/>
        </a:solidFill>
      </dgm:spPr>
      <dgm:t>
        <a:bodyPr anchor="b" anchorCtr="0"/>
        <a:lstStyle/>
        <a:p>
          <a:pPr>
            <a:spcBef>
              <a:spcPts val="1200"/>
            </a:spcBef>
            <a:spcAft>
              <a:spcPts val="2400"/>
            </a:spcAft>
          </a:pPr>
          <a:r>
            <a:rPr lang="en-US" dirty="0"/>
            <a:t>BMP</a:t>
          </a:r>
          <a:endParaRPr lang="en-ZA" dirty="0"/>
        </a:p>
      </dgm:t>
    </dgm:pt>
    <dgm:pt modelId="{2608668C-97DA-478F-AB06-C050CBEEF582}" type="parTrans" cxnId="{A4079402-C3C9-40FC-8C89-3D7138C2066A}">
      <dgm:prSet/>
      <dgm:spPr/>
      <dgm:t>
        <a:bodyPr/>
        <a:lstStyle/>
        <a:p>
          <a:endParaRPr lang="en-ZA"/>
        </a:p>
      </dgm:t>
    </dgm:pt>
    <dgm:pt modelId="{763672E1-8B53-49EC-A894-45F7125A32C0}" type="sibTrans" cxnId="{A4079402-C3C9-40FC-8C89-3D7138C2066A}">
      <dgm:prSet/>
      <dgm:spPr/>
      <dgm:t>
        <a:bodyPr/>
        <a:lstStyle/>
        <a:p>
          <a:endParaRPr lang="en-ZA"/>
        </a:p>
      </dgm:t>
    </dgm:pt>
    <dgm:pt modelId="{089E1934-C963-42CD-B43C-DCAB25186B4A}">
      <dgm:prSet phldrT="[Text]" custT="1"/>
      <dgm:spPr/>
      <dgm:t>
        <a:bodyPr/>
        <a:lstStyle/>
        <a:p>
          <a:r>
            <a:rPr lang="en-US" sz="2800" dirty="0"/>
            <a:t>Hybridization</a:t>
          </a:r>
          <a:endParaRPr lang="en-ZA" sz="2800" dirty="0"/>
        </a:p>
      </dgm:t>
    </dgm:pt>
    <dgm:pt modelId="{C65EDF3C-0DC6-4357-8108-C807467462F4}" type="parTrans" cxnId="{F5015429-9A42-4BC1-A84B-06D4C773F047}">
      <dgm:prSet/>
      <dgm:spPr/>
      <dgm:t>
        <a:bodyPr/>
        <a:lstStyle/>
        <a:p>
          <a:endParaRPr lang="en-ZA"/>
        </a:p>
      </dgm:t>
    </dgm:pt>
    <dgm:pt modelId="{D0747A75-D7D7-492C-A3D1-379B4F985E6E}" type="sibTrans" cxnId="{F5015429-9A42-4BC1-A84B-06D4C773F047}">
      <dgm:prSet/>
      <dgm:spPr/>
      <dgm:t>
        <a:bodyPr/>
        <a:lstStyle/>
        <a:p>
          <a:endParaRPr lang="en-ZA"/>
        </a:p>
      </dgm:t>
    </dgm:pt>
    <dgm:pt modelId="{BC8D51EF-A3D1-4B8A-A8AC-D7DAE3A6B6F3}">
      <dgm:prSet phldrT="[Text]" custT="1"/>
      <dgm:spPr/>
      <dgm:t>
        <a:bodyPr/>
        <a:lstStyle/>
        <a:p>
          <a:r>
            <a:rPr lang="en-US" sz="2000" dirty="0"/>
            <a:t>Inbreeding</a:t>
          </a:r>
          <a:endParaRPr lang="en-ZA" sz="2000" dirty="0"/>
        </a:p>
      </dgm:t>
    </dgm:pt>
    <dgm:pt modelId="{E62D9289-5561-41EA-AC8D-19C77F9D621F}" type="parTrans" cxnId="{F5E3D7AE-597B-4A99-B285-D2EF5E3BB3BD}">
      <dgm:prSet/>
      <dgm:spPr/>
      <dgm:t>
        <a:bodyPr/>
        <a:lstStyle/>
        <a:p>
          <a:endParaRPr lang="en-ZA"/>
        </a:p>
      </dgm:t>
    </dgm:pt>
    <dgm:pt modelId="{05FEE898-4D48-4486-9A41-F9E16DD45246}" type="sibTrans" cxnId="{F5E3D7AE-597B-4A99-B285-D2EF5E3BB3BD}">
      <dgm:prSet/>
      <dgm:spPr/>
      <dgm:t>
        <a:bodyPr/>
        <a:lstStyle/>
        <a:p>
          <a:endParaRPr lang="en-ZA"/>
        </a:p>
      </dgm:t>
    </dgm:pt>
    <dgm:pt modelId="{C9E72944-F759-40D4-870C-6AC8565F82ED}">
      <dgm:prSet phldrT="[Text]" custT="1"/>
      <dgm:spPr/>
      <dgm:t>
        <a:bodyPr/>
        <a:lstStyle/>
        <a:p>
          <a:r>
            <a:rPr lang="en-US" sz="2000" dirty="0"/>
            <a:t>Habitat</a:t>
          </a:r>
          <a:endParaRPr lang="en-ZA" sz="2000" dirty="0"/>
        </a:p>
      </dgm:t>
    </dgm:pt>
    <dgm:pt modelId="{BA828475-5C15-4A34-890A-168A596A24BB}" type="parTrans" cxnId="{8F813539-3DA0-4725-9EB7-E47AB02EA1E5}">
      <dgm:prSet/>
      <dgm:spPr/>
      <dgm:t>
        <a:bodyPr/>
        <a:lstStyle/>
        <a:p>
          <a:endParaRPr lang="en-ZA"/>
        </a:p>
      </dgm:t>
    </dgm:pt>
    <dgm:pt modelId="{9484DC77-94A7-4CE2-996B-C36ED5F2FDCB}" type="sibTrans" cxnId="{8F813539-3DA0-4725-9EB7-E47AB02EA1E5}">
      <dgm:prSet/>
      <dgm:spPr/>
      <dgm:t>
        <a:bodyPr/>
        <a:lstStyle/>
        <a:p>
          <a:endParaRPr lang="en-ZA"/>
        </a:p>
      </dgm:t>
    </dgm:pt>
    <dgm:pt modelId="{34D4E5E6-904A-4BA0-A7F2-8243B8149CFC}" type="pres">
      <dgm:prSet presAssocID="{D81455B9-6703-476A-865F-05969CA8E5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51F4F4-7FEA-4144-80C4-AE1A1563E6E5}" type="pres">
      <dgm:prSet presAssocID="{9F8EAB93-7269-4FF0-96E7-540D9EB2F8FF}" presName="centerShape" presStyleLbl="node0" presStyleIdx="0" presStyleCnt="1" custScaleX="97491" custScaleY="83784" custLinFactNeighborX="-312" custLinFactNeighborY="536"/>
      <dgm:spPr/>
    </dgm:pt>
    <dgm:pt modelId="{2EC7BE0B-2E34-41EF-A1B7-BCCEE077B312}" type="pres">
      <dgm:prSet presAssocID="{E62D9289-5561-41EA-AC8D-19C77F9D621F}" presName="parTrans" presStyleLbl="bgSibTrans2D1" presStyleIdx="0" presStyleCnt="3"/>
      <dgm:spPr/>
    </dgm:pt>
    <dgm:pt modelId="{86066053-7E7C-4A84-BF39-4E5468BDE300}" type="pres">
      <dgm:prSet presAssocID="{BC8D51EF-A3D1-4B8A-A8AC-D7DAE3A6B6F3}" presName="node" presStyleLbl="node1" presStyleIdx="0" presStyleCnt="3" custScaleY="56799" custRadScaleRad="105464" custRadScaleInc="191903">
        <dgm:presLayoutVars>
          <dgm:bulletEnabled val="1"/>
        </dgm:presLayoutVars>
      </dgm:prSet>
      <dgm:spPr/>
    </dgm:pt>
    <dgm:pt modelId="{970A06EC-AAC6-41F6-8C34-07096B69EDB8}" type="pres">
      <dgm:prSet presAssocID="{BA828475-5C15-4A34-890A-168A596A24BB}" presName="parTrans" presStyleLbl="bgSibTrans2D1" presStyleIdx="1" presStyleCnt="3"/>
      <dgm:spPr/>
    </dgm:pt>
    <dgm:pt modelId="{487ADBF5-B654-4B85-A4E3-AAEE6A097EDF}" type="pres">
      <dgm:prSet presAssocID="{C9E72944-F759-40D4-870C-6AC8565F82ED}" presName="node" presStyleLbl="node1" presStyleIdx="1" presStyleCnt="3" custScaleX="77366" custScaleY="58025" custRadScaleRad="107921" custRadScaleInc="-99273">
        <dgm:presLayoutVars>
          <dgm:bulletEnabled val="1"/>
        </dgm:presLayoutVars>
      </dgm:prSet>
      <dgm:spPr/>
    </dgm:pt>
    <dgm:pt modelId="{400990C5-F877-4B38-B08E-356B8709B7D3}" type="pres">
      <dgm:prSet presAssocID="{C65EDF3C-0DC6-4357-8108-C807467462F4}" presName="parTrans" presStyleLbl="bgSibTrans2D1" presStyleIdx="2" presStyleCnt="3"/>
      <dgm:spPr/>
    </dgm:pt>
    <dgm:pt modelId="{D744E899-EB01-43D8-8E86-7105A77B15F9}" type="pres">
      <dgm:prSet presAssocID="{089E1934-C963-42CD-B43C-DCAB25186B4A}" presName="node" presStyleLbl="node1" presStyleIdx="2" presStyleCnt="3" custScaleX="193656" custScaleY="56051" custRadScaleRad="100067" custRadScaleInc="-94518">
        <dgm:presLayoutVars>
          <dgm:bulletEnabled val="1"/>
        </dgm:presLayoutVars>
      </dgm:prSet>
      <dgm:spPr/>
    </dgm:pt>
  </dgm:ptLst>
  <dgm:cxnLst>
    <dgm:cxn modelId="{A4079402-C3C9-40FC-8C89-3D7138C2066A}" srcId="{D81455B9-6703-476A-865F-05969CA8E57E}" destId="{9F8EAB93-7269-4FF0-96E7-540D9EB2F8FF}" srcOrd="0" destOrd="0" parTransId="{2608668C-97DA-478F-AB06-C050CBEEF582}" sibTransId="{763672E1-8B53-49EC-A894-45F7125A32C0}"/>
    <dgm:cxn modelId="{860AA30D-6081-443D-8B2E-B5794650CEC0}" type="presOf" srcId="{089E1934-C963-42CD-B43C-DCAB25186B4A}" destId="{D744E899-EB01-43D8-8E86-7105A77B15F9}" srcOrd="0" destOrd="0" presId="urn:microsoft.com/office/officeart/2005/8/layout/radial4"/>
    <dgm:cxn modelId="{1F557B1D-EBFC-477D-A009-BECB4ADFDDC3}" type="presOf" srcId="{C65EDF3C-0DC6-4357-8108-C807467462F4}" destId="{400990C5-F877-4B38-B08E-356B8709B7D3}" srcOrd="0" destOrd="0" presId="urn:microsoft.com/office/officeart/2005/8/layout/radial4"/>
    <dgm:cxn modelId="{5A0D731F-1966-41B6-8951-9872BAE0BA94}" type="presOf" srcId="{D81455B9-6703-476A-865F-05969CA8E57E}" destId="{34D4E5E6-904A-4BA0-A7F2-8243B8149CFC}" srcOrd="0" destOrd="0" presId="urn:microsoft.com/office/officeart/2005/8/layout/radial4"/>
    <dgm:cxn modelId="{F5015429-9A42-4BC1-A84B-06D4C773F047}" srcId="{9F8EAB93-7269-4FF0-96E7-540D9EB2F8FF}" destId="{089E1934-C963-42CD-B43C-DCAB25186B4A}" srcOrd="2" destOrd="0" parTransId="{C65EDF3C-0DC6-4357-8108-C807467462F4}" sibTransId="{D0747A75-D7D7-492C-A3D1-379B4F985E6E}"/>
    <dgm:cxn modelId="{8F813539-3DA0-4725-9EB7-E47AB02EA1E5}" srcId="{9F8EAB93-7269-4FF0-96E7-540D9EB2F8FF}" destId="{C9E72944-F759-40D4-870C-6AC8565F82ED}" srcOrd="1" destOrd="0" parTransId="{BA828475-5C15-4A34-890A-168A596A24BB}" sibTransId="{9484DC77-94A7-4CE2-996B-C36ED5F2FDCB}"/>
    <dgm:cxn modelId="{1BC3D266-8BE7-4949-965B-AE24A5EDFB14}" type="presOf" srcId="{9F8EAB93-7269-4FF0-96E7-540D9EB2F8FF}" destId="{1951F4F4-7FEA-4144-80C4-AE1A1563E6E5}" srcOrd="0" destOrd="0" presId="urn:microsoft.com/office/officeart/2005/8/layout/radial4"/>
    <dgm:cxn modelId="{5457AB6E-A966-4505-9738-C764BA37FF2E}" type="presOf" srcId="{E62D9289-5561-41EA-AC8D-19C77F9D621F}" destId="{2EC7BE0B-2E34-41EF-A1B7-BCCEE077B312}" srcOrd="0" destOrd="0" presId="urn:microsoft.com/office/officeart/2005/8/layout/radial4"/>
    <dgm:cxn modelId="{68036EA3-1A0E-4E3A-A7C8-515B0D46D0A8}" type="presOf" srcId="{BC8D51EF-A3D1-4B8A-A8AC-D7DAE3A6B6F3}" destId="{86066053-7E7C-4A84-BF39-4E5468BDE300}" srcOrd="0" destOrd="0" presId="urn:microsoft.com/office/officeart/2005/8/layout/radial4"/>
    <dgm:cxn modelId="{76E787AE-76DD-4F7D-BBAC-230FFD7E08F0}" type="presOf" srcId="{C9E72944-F759-40D4-870C-6AC8565F82ED}" destId="{487ADBF5-B654-4B85-A4E3-AAEE6A097EDF}" srcOrd="0" destOrd="0" presId="urn:microsoft.com/office/officeart/2005/8/layout/radial4"/>
    <dgm:cxn modelId="{F5E3D7AE-597B-4A99-B285-D2EF5E3BB3BD}" srcId="{9F8EAB93-7269-4FF0-96E7-540D9EB2F8FF}" destId="{BC8D51EF-A3D1-4B8A-A8AC-D7DAE3A6B6F3}" srcOrd="0" destOrd="0" parTransId="{E62D9289-5561-41EA-AC8D-19C77F9D621F}" sibTransId="{05FEE898-4D48-4486-9A41-F9E16DD45246}"/>
    <dgm:cxn modelId="{366445EC-C6C2-43F4-86AA-602F248F3F33}" type="presOf" srcId="{BA828475-5C15-4A34-890A-168A596A24BB}" destId="{970A06EC-AAC6-41F6-8C34-07096B69EDB8}" srcOrd="0" destOrd="0" presId="urn:microsoft.com/office/officeart/2005/8/layout/radial4"/>
    <dgm:cxn modelId="{78B7665E-6C67-437B-AF0E-0F24E71FD455}" type="presParOf" srcId="{34D4E5E6-904A-4BA0-A7F2-8243B8149CFC}" destId="{1951F4F4-7FEA-4144-80C4-AE1A1563E6E5}" srcOrd="0" destOrd="0" presId="urn:microsoft.com/office/officeart/2005/8/layout/radial4"/>
    <dgm:cxn modelId="{C70F32FD-6A2C-4DB4-8E7F-E884C4A08A05}" type="presParOf" srcId="{34D4E5E6-904A-4BA0-A7F2-8243B8149CFC}" destId="{2EC7BE0B-2E34-41EF-A1B7-BCCEE077B312}" srcOrd="1" destOrd="0" presId="urn:microsoft.com/office/officeart/2005/8/layout/radial4"/>
    <dgm:cxn modelId="{E790CEC4-6CCC-4320-B835-A0CF34AF9035}" type="presParOf" srcId="{34D4E5E6-904A-4BA0-A7F2-8243B8149CFC}" destId="{86066053-7E7C-4A84-BF39-4E5468BDE300}" srcOrd="2" destOrd="0" presId="urn:microsoft.com/office/officeart/2005/8/layout/radial4"/>
    <dgm:cxn modelId="{09B71EDC-1752-46DE-9DE1-438ABF3391F7}" type="presParOf" srcId="{34D4E5E6-904A-4BA0-A7F2-8243B8149CFC}" destId="{970A06EC-AAC6-41F6-8C34-07096B69EDB8}" srcOrd="3" destOrd="0" presId="urn:microsoft.com/office/officeart/2005/8/layout/radial4"/>
    <dgm:cxn modelId="{DAE9F7F0-ED95-46C1-A510-2CF8B07ADD91}" type="presParOf" srcId="{34D4E5E6-904A-4BA0-A7F2-8243B8149CFC}" destId="{487ADBF5-B654-4B85-A4E3-AAEE6A097EDF}" srcOrd="4" destOrd="0" presId="urn:microsoft.com/office/officeart/2005/8/layout/radial4"/>
    <dgm:cxn modelId="{065139DF-F09E-44BD-B90C-21D64BD5B6F2}" type="presParOf" srcId="{34D4E5E6-904A-4BA0-A7F2-8243B8149CFC}" destId="{400990C5-F877-4B38-B08E-356B8709B7D3}" srcOrd="5" destOrd="0" presId="urn:microsoft.com/office/officeart/2005/8/layout/radial4"/>
    <dgm:cxn modelId="{881A8819-B21B-41F5-9AFD-68957F1ABF98}" type="presParOf" srcId="{34D4E5E6-904A-4BA0-A7F2-8243B8149CFC}" destId="{D744E899-EB01-43D8-8E86-7105A77B15F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1455B9-6703-476A-865F-05969CA8E57E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F8EAB93-7269-4FF0-96E7-540D9EB2F8FF}">
      <dgm:prSet phldrT="[Text]"/>
      <dgm:spPr>
        <a:solidFill>
          <a:schemeClr val="tx1"/>
        </a:solidFill>
      </dgm:spPr>
      <dgm:t>
        <a:bodyPr anchor="b" anchorCtr="0"/>
        <a:lstStyle/>
        <a:p>
          <a:pPr>
            <a:spcBef>
              <a:spcPts val="1200"/>
            </a:spcBef>
            <a:spcAft>
              <a:spcPts val="2400"/>
            </a:spcAft>
          </a:pPr>
          <a:r>
            <a:rPr lang="en-US" dirty="0"/>
            <a:t>BMP</a:t>
          </a:r>
          <a:endParaRPr lang="en-ZA" dirty="0"/>
        </a:p>
      </dgm:t>
    </dgm:pt>
    <dgm:pt modelId="{2608668C-97DA-478F-AB06-C050CBEEF582}" type="parTrans" cxnId="{A4079402-C3C9-40FC-8C89-3D7138C2066A}">
      <dgm:prSet/>
      <dgm:spPr/>
      <dgm:t>
        <a:bodyPr/>
        <a:lstStyle/>
        <a:p>
          <a:endParaRPr lang="en-ZA"/>
        </a:p>
      </dgm:t>
    </dgm:pt>
    <dgm:pt modelId="{763672E1-8B53-49EC-A894-45F7125A32C0}" type="sibTrans" cxnId="{A4079402-C3C9-40FC-8C89-3D7138C2066A}">
      <dgm:prSet/>
      <dgm:spPr/>
      <dgm:t>
        <a:bodyPr/>
        <a:lstStyle/>
        <a:p>
          <a:endParaRPr lang="en-ZA"/>
        </a:p>
      </dgm:t>
    </dgm:pt>
    <dgm:pt modelId="{089E1934-C963-42CD-B43C-DCAB25186B4A}">
      <dgm:prSet phldrT="[Text]" custT="1"/>
      <dgm:spPr/>
      <dgm:t>
        <a:bodyPr/>
        <a:lstStyle/>
        <a:p>
          <a:r>
            <a:rPr lang="en-US" sz="2000" dirty="0"/>
            <a:t>Hybridization</a:t>
          </a:r>
          <a:endParaRPr lang="en-ZA" sz="2000" dirty="0"/>
        </a:p>
      </dgm:t>
    </dgm:pt>
    <dgm:pt modelId="{C65EDF3C-0DC6-4357-8108-C807467462F4}" type="parTrans" cxnId="{F5015429-9A42-4BC1-A84B-06D4C773F047}">
      <dgm:prSet/>
      <dgm:spPr/>
      <dgm:t>
        <a:bodyPr/>
        <a:lstStyle/>
        <a:p>
          <a:endParaRPr lang="en-ZA"/>
        </a:p>
      </dgm:t>
    </dgm:pt>
    <dgm:pt modelId="{D0747A75-D7D7-492C-A3D1-379B4F985E6E}" type="sibTrans" cxnId="{F5015429-9A42-4BC1-A84B-06D4C773F047}">
      <dgm:prSet/>
      <dgm:spPr/>
      <dgm:t>
        <a:bodyPr/>
        <a:lstStyle/>
        <a:p>
          <a:endParaRPr lang="en-ZA"/>
        </a:p>
      </dgm:t>
    </dgm:pt>
    <dgm:pt modelId="{BC8D51EF-A3D1-4B8A-A8AC-D7DAE3A6B6F3}">
      <dgm:prSet phldrT="[Text]" custT="1"/>
      <dgm:spPr/>
      <dgm:t>
        <a:bodyPr/>
        <a:lstStyle/>
        <a:p>
          <a:r>
            <a:rPr lang="en-US" sz="2800" dirty="0"/>
            <a:t>Inbreeding</a:t>
          </a:r>
          <a:endParaRPr lang="en-ZA" sz="2800" dirty="0"/>
        </a:p>
      </dgm:t>
    </dgm:pt>
    <dgm:pt modelId="{E62D9289-5561-41EA-AC8D-19C77F9D621F}" type="parTrans" cxnId="{F5E3D7AE-597B-4A99-B285-D2EF5E3BB3BD}">
      <dgm:prSet/>
      <dgm:spPr/>
      <dgm:t>
        <a:bodyPr/>
        <a:lstStyle/>
        <a:p>
          <a:endParaRPr lang="en-ZA"/>
        </a:p>
      </dgm:t>
    </dgm:pt>
    <dgm:pt modelId="{05FEE898-4D48-4486-9A41-F9E16DD45246}" type="sibTrans" cxnId="{F5E3D7AE-597B-4A99-B285-D2EF5E3BB3BD}">
      <dgm:prSet/>
      <dgm:spPr/>
      <dgm:t>
        <a:bodyPr/>
        <a:lstStyle/>
        <a:p>
          <a:endParaRPr lang="en-ZA"/>
        </a:p>
      </dgm:t>
    </dgm:pt>
    <dgm:pt modelId="{C9E72944-F759-40D4-870C-6AC8565F82ED}">
      <dgm:prSet phldrT="[Text]" custT="1"/>
      <dgm:spPr/>
      <dgm:t>
        <a:bodyPr/>
        <a:lstStyle/>
        <a:p>
          <a:r>
            <a:rPr lang="en-US" sz="2000" dirty="0"/>
            <a:t>Habitat</a:t>
          </a:r>
          <a:endParaRPr lang="en-ZA" sz="2000" dirty="0"/>
        </a:p>
      </dgm:t>
    </dgm:pt>
    <dgm:pt modelId="{BA828475-5C15-4A34-890A-168A596A24BB}" type="parTrans" cxnId="{8F813539-3DA0-4725-9EB7-E47AB02EA1E5}">
      <dgm:prSet/>
      <dgm:spPr/>
      <dgm:t>
        <a:bodyPr/>
        <a:lstStyle/>
        <a:p>
          <a:endParaRPr lang="en-ZA"/>
        </a:p>
      </dgm:t>
    </dgm:pt>
    <dgm:pt modelId="{9484DC77-94A7-4CE2-996B-C36ED5F2FDCB}" type="sibTrans" cxnId="{8F813539-3DA0-4725-9EB7-E47AB02EA1E5}">
      <dgm:prSet/>
      <dgm:spPr/>
      <dgm:t>
        <a:bodyPr/>
        <a:lstStyle/>
        <a:p>
          <a:endParaRPr lang="en-ZA"/>
        </a:p>
      </dgm:t>
    </dgm:pt>
    <dgm:pt modelId="{34D4E5E6-904A-4BA0-A7F2-8243B8149CFC}" type="pres">
      <dgm:prSet presAssocID="{D81455B9-6703-476A-865F-05969CA8E57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951F4F4-7FEA-4144-80C4-AE1A1563E6E5}" type="pres">
      <dgm:prSet presAssocID="{9F8EAB93-7269-4FF0-96E7-540D9EB2F8FF}" presName="centerShape" presStyleLbl="node0" presStyleIdx="0" presStyleCnt="1" custScaleX="97491" custScaleY="83784" custLinFactNeighborX="-312" custLinFactNeighborY="536"/>
      <dgm:spPr/>
    </dgm:pt>
    <dgm:pt modelId="{2EC7BE0B-2E34-41EF-A1B7-BCCEE077B312}" type="pres">
      <dgm:prSet presAssocID="{E62D9289-5561-41EA-AC8D-19C77F9D621F}" presName="parTrans" presStyleLbl="bgSibTrans2D1" presStyleIdx="0" presStyleCnt="3"/>
      <dgm:spPr/>
    </dgm:pt>
    <dgm:pt modelId="{86066053-7E7C-4A84-BF39-4E5468BDE300}" type="pres">
      <dgm:prSet presAssocID="{BC8D51EF-A3D1-4B8A-A8AC-D7DAE3A6B6F3}" presName="node" presStyleLbl="node1" presStyleIdx="0" presStyleCnt="3" custScaleX="139566" custScaleY="66951" custRadScaleRad="125032" custRadScaleInc="199495">
        <dgm:presLayoutVars>
          <dgm:bulletEnabled val="1"/>
        </dgm:presLayoutVars>
      </dgm:prSet>
      <dgm:spPr/>
    </dgm:pt>
    <dgm:pt modelId="{970A06EC-AAC6-41F6-8C34-07096B69EDB8}" type="pres">
      <dgm:prSet presAssocID="{BA828475-5C15-4A34-890A-168A596A24BB}" presName="parTrans" presStyleLbl="bgSibTrans2D1" presStyleIdx="1" presStyleCnt="3"/>
      <dgm:spPr/>
    </dgm:pt>
    <dgm:pt modelId="{487ADBF5-B654-4B85-A4E3-AAEE6A097EDF}" type="pres">
      <dgm:prSet presAssocID="{C9E72944-F759-40D4-870C-6AC8565F82ED}" presName="node" presStyleLbl="node1" presStyleIdx="1" presStyleCnt="3" custScaleX="109581" custScaleY="46937" custRadScaleRad="115261" custRadScaleInc="-103104">
        <dgm:presLayoutVars>
          <dgm:bulletEnabled val="1"/>
        </dgm:presLayoutVars>
      </dgm:prSet>
      <dgm:spPr/>
    </dgm:pt>
    <dgm:pt modelId="{400990C5-F877-4B38-B08E-356B8709B7D3}" type="pres">
      <dgm:prSet presAssocID="{C65EDF3C-0DC6-4357-8108-C807467462F4}" presName="parTrans" presStyleLbl="bgSibTrans2D1" presStyleIdx="2" presStyleCnt="3"/>
      <dgm:spPr/>
    </dgm:pt>
    <dgm:pt modelId="{D744E899-EB01-43D8-8E86-7105A77B15F9}" type="pres">
      <dgm:prSet presAssocID="{089E1934-C963-42CD-B43C-DCAB25186B4A}" presName="node" presStyleLbl="node1" presStyleIdx="2" presStyleCnt="3" custScaleX="141389" custScaleY="56051" custRadScaleRad="100067" custRadScaleInc="-94518">
        <dgm:presLayoutVars>
          <dgm:bulletEnabled val="1"/>
        </dgm:presLayoutVars>
      </dgm:prSet>
      <dgm:spPr/>
    </dgm:pt>
  </dgm:ptLst>
  <dgm:cxnLst>
    <dgm:cxn modelId="{A4079402-C3C9-40FC-8C89-3D7138C2066A}" srcId="{D81455B9-6703-476A-865F-05969CA8E57E}" destId="{9F8EAB93-7269-4FF0-96E7-540D9EB2F8FF}" srcOrd="0" destOrd="0" parTransId="{2608668C-97DA-478F-AB06-C050CBEEF582}" sibTransId="{763672E1-8B53-49EC-A894-45F7125A32C0}"/>
    <dgm:cxn modelId="{860AA30D-6081-443D-8B2E-B5794650CEC0}" type="presOf" srcId="{089E1934-C963-42CD-B43C-DCAB25186B4A}" destId="{D744E899-EB01-43D8-8E86-7105A77B15F9}" srcOrd="0" destOrd="0" presId="urn:microsoft.com/office/officeart/2005/8/layout/radial4"/>
    <dgm:cxn modelId="{1F557B1D-EBFC-477D-A009-BECB4ADFDDC3}" type="presOf" srcId="{C65EDF3C-0DC6-4357-8108-C807467462F4}" destId="{400990C5-F877-4B38-B08E-356B8709B7D3}" srcOrd="0" destOrd="0" presId="urn:microsoft.com/office/officeart/2005/8/layout/radial4"/>
    <dgm:cxn modelId="{5A0D731F-1966-41B6-8951-9872BAE0BA94}" type="presOf" srcId="{D81455B9-6703-476A-865F-05969CA8E57E}" destId="{34D4E5E6-904A-4BA0-A7F2-8243B8149CFC}" srcOrd="0" destOrd="0" presId="urn:microsoft.com/office/officeart/2005/8/layout/radial4"/>
    <dgm:cxn modelId="{F5015429-9A42-4BC1-A84B-06D4C773F047}" srcId="{9F8EAB93-7269-4FF0-96E7-540D9EB2F8FF}" destId="{089E1934-C963-42CD-B43C-DCAB25186B4A}" srcOrd="2" destOrd="0" parTransId="{C65EDF3C-0DC6-4357-8108-C807467462F4}" sibTransId="{D0747A75-D7D7-492C-A3D1-379B4F985E6E}"/>
    <dgm:cxn modelId="{8F813539-3DA0-4725-9EB7-E47AB02EA1E5}" srcId="{9F8EAB93-7269-4FF0-96E7-540D9EB2F8FF}" destId="{C9E72944-F759-40D4-870C-6AC8565F82ED}" srcOrd="1" destOrd="0" parTransId="{BA828475-5C15-4A34-890A-168A596A24BB}" sibTransId="{9484DC77-94A7-4CE2-996B-C36ED5F2FDCB}"/>
    <dgm:cxn modelId="{1BC3D266-8BE7-4949-965B-AE24A5EDFB14}" type="presOf" srcId="{9F8EAB93-7269-4FF0-96E7-540D9EB2F8FF}" destId="{1951F4F4-7FEA-4144-80C4-AE1A1563E6E5}" srcOrd="0" destOrd="0" presId="urn:microsoft.com/office/officeart/2005/8/layout/radial4"/>
    <dgm:cxn modelId="{5457AB6E-A966-4505-9738-C764BA37FF2E}" type="presOf" srcId="{E62D9289-5561-41EA-AC8D-19C77F9D621F}" destId="{2EC7BE0B-2E34-41EF-A1B7-BCCEE077B312}" srcOrd="0" destOrd="0" presId="urn:microsoft.com/office/officeart/2005/8/layout/radial4"/>
    <dgm:cxn modelId="{68036EA3-1A0E-4E3A-A7C8-515B0D46D0A8}" type="presOf" srcId="{BC8D51EF-A3D1-4B8A-A8AC-D7DAE3A6B6F3}" destId="{86066053-7E7C-4A84-BF39-4E5468BDE300}" srcOrd="0" destOrd="0" presId="urn:microsoft.com/office/officeart/2005/8/layout/radial4"/>
    <dgm:cxn modelId="{76E787AE-76DD-4F7D-BBAC-230FFD7E08F0}" type="presOf" srcId="{C9E72944-F759-40D4-870C-6AC8565F82ED}" destId="{487ADBF5-B654-4B85-A4E3-AAEE6A097EDF}" srcOrd="0" destOrd="0" presId="urn:microsoft.com/office/officeart/2005/8/layout/radial4"/>
    <dgm:cxn modelId="{F5E3D7AE-597B-4A99-B285-D2EF5E3BB3BD}" srcId="{9F8EAB93-7269-4FF0-96E7-540D9EB2F8FF}" destId="{BC8D51EF-A3D1-4B8A-A8AC-D7DAE3A6B6F3}" srcOrd="0" destOrd="0" parTransId="{E62D9289-5561-41EA-AC8D-19C77F9D621F}" sibTransId="{05FEE898-4D48-4486-9A41-F9E16DD45246}"/>
    <dgm:cxn modelId="{366445EC-C6C2-43F4-86AA-602F248F3F33}" type="presOf" srcId="{BA828475-5C15-4A34-890A-168A596A24BB}" destId="{970A06EC-AAC6-41F6-8C34-07096B69EDB8}" srcOrd="0" destOrd="0" presId="urn:microsoft.com/office/officeart/2005/8/layout/radial4"/>
    <dgm:cxn modelId="{78B7665E-6C67-437B-AF0E-0F24E71FD455}" type="presParOf" srcId="{34D4E5E6-904A-4BA0-A7F2-8243B8149CFC}" destId="{1951F4F4-7FEA-4144-80C4-AE1A1563E6E5}" srcOrd="0" destOrd="0" presId="urn:microsoft.com/office/officeart/2005/8/layout/radial4"/>
    <dgm:cxn modelId="{C70F32FD-6A2C-4DB4-8E7F-E884C4A08A05}" type="presParOf" srcId="{34D4E5E6-904A-4BA0-A7F2-8243B8149CFC}" destId="{2EC7BE0B-2E34-41EF-A1B7-BCCEE077B312}" srcOrd="1" destOrd="0" presId="urn:microsoft.com/office/officeart/2005/8/layout/radial4"/>
    <dgm:cxn modelId="{E790CEC4-6CCC-4320-B835-A0CF34AF9035}" type="presParOf" srcId="{34D4E5E6-904A-4BA0-A7F2-8243B8149CFC}" destId="{86066053-7E7C-4A84-BF39-4E5468BDE300}" srcOrd="2" destOrd="0" presId="urn:microsoft.com/office/officeart/2005/8/layout/radial4"/>
    <dgm:cxn modelId="{09B71EDC-1752-46DE-9DE1-438ABF3391F7}" type="presParOf" srcId="{34D4E5E6-904A-4BA0-A7F2-8243B8149CFC}" destId="{970A06EC-AAC6-41F6-8C34-07096B69EDB8}" srcOrd="3" destOrd="0" presId="urn:microsoft.com/office/officeart/2005/8/layout/radial4"/>
    <dgm:cxn modelId="{DAE9F7F0-ED95-46C1-A510-2CF8B07ADD91}" type="presParOf" srcId="{34D4E5E6-904A-4BA0-A7F2-8243B8149CFC}" destId="{487ADBF5-B654-4B85-A4E3-AAEE6A097EDF}" srcOrd="4" destOrd="0" presId="urn:microsoft.com/office/officeart/2005/8/layout/radial4"/>
    <dgm:cxn modelId="{065139DF-F09E-44BD-B90C-21D64BD5B6F2}" type="presParOf" srcId="{34D4E5E6-904A-4BA0-A7F2-8243B8149CFC}" destId="{400990C5-F877-4B38-B08E-356B8709B7D3}" srcOrd="5" destOrd="0" presId="urn:microsoft.com/office/officeart/2005/8/layout/radial4"/>
    <dgm:cxn modelId="{881A8819-B21B-41F5-9AFD-68957F1ABF98}" type="presParOf" srcId="{34D4E5E6-904A-4BA0-A7F2-8243B8149CFC}" destId="{D744E899-EB01-43D8-8E86-7105A77B15F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F4F4-7FEA-4144-80C4-AE1A1563E6E5}">
      <dsp:nvSpPr>
        <dsp:cNvPr id="0" name=""/>
        <dsp:cNvSpPr/>
      </dsp:nvSpPr>
      <dsp:spPr>
        <a:xfrm>
          <a:off x="1654360" y="1697429"/>
          <a:ext cx="1268596" cy="1090235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en-US" sz="3600" kern="1200" dirty="0"/>
            <a:t>BMP</a:t>
          </a:r>
          <a:endParaRPr lang="en-ZA" sz="3600" kern="1200" dirty="0"/>
        </a:p>
      </dsp:txBody>
      <dsp:txXfrm>
        <a:off x="1840142" y="1857090"/>
        <a:ext cx="897032" cy="770913"/>
      </dsp:txXfrm>
    </dsp:sp>
    <dsp:sp modelId="{2EC7BE0B-2E34-41EF-A1B7-BCCEE077B312}">
      <dsp:nvSpPr>
        <dsp:cNvPr id="0" name=""/>
        <dsp:cNvSpPr/>
      </dsp:nvSpPr>
      <dsp:spPr>
        <a:xfrm rot="19788533">
          <a:off x="2792287" y="1405007"/>
          <a:ext cx="1234424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66053-7E7C-4A84-BF39-4E5468BDE300}">
      <dsp:nvSpPr>
        <dsp:cNvPr id="0" name=""/>
        <dsp:cNvSpPr/>
      </dsp:nvSpPr>
      <dsp:spPr>
        <a:xfrm>
          <a:off x="3324897" y="1046157"/>
          <a:ext cx="1236182" cy="4677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Inbreeding</a:t>
          </a:r>
          <a:endParaRPr lang="en-ZA" sz="2000" kern="1200" dirty="0"/>
        </a:p>
      </dsp:txBody>
      <dsp:txXfrm>
        <a:off x="3338598" y="1059858"/>
        <a:ext cx="1208780" cy="440379"/>
      </dsp:txXfrm>
    </dsp:sp>
    <dsp:sp modelId="{970A06EC-AAC6-41F6-8C34-07096B69EDB8}">
      <dsp:nvSpPr>
        <dsp:cNvPr id="0" name=""/>
        <dsp:cNvSpPr/>
      </dsp:nvSpPr>
      <dsp:spPr>
        <a:xfrm rot="12665680">
          <a:off x="537816" y="1380931"/>
          <a:ext cx="1259350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ADBF5-B654-4B85-A4E3-AAEE6A097EDF}">
      <dsp:nvSpPr>
        <dsp:cNvPr id="0" name=""/>
        <dsp:cNvSpPr/>
      </dsp:nvSpPr>
      <dsp:spPr>
        <a:xfrm>
          <a:off x="163344" y="988376"/>
          <a:ext cx="929893" cy="5055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Habitat</a:t>
          </a:r>
          <a:endParaRPr lang="en-ZA" sz="2000" kern="1200" dirty="0"/>
        </a:p>
      </dsp:txBody>
      <dsp:txXfrm>
        <a:off x="178152" y="1003184"/>
        <a:ext cx="900277" cy="475953"/>
      </dsp:txXfrm>
    </dsp:sp>
    <dsp:sp modelId="{400990C5-F877-4B38-B08E-356B8709B7D3}">
      <dsp:nvSpPr>
        <dsp:cNvPr id="0" name=""/>
        <dsp:cNvSpPr/>
      </dsp:nvSpPr>
      <dsp:spPr>
        <a:xfrm rot="16119644">
          <a:off x="1659480" y="841604"/>
          <a:ext cx="1201522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4E899-EB01-43D8-8E86-7105A77B15F9}">
      <dsp:nvSpPr>
        <dsp:cNvPr id="0" name=""/>
        <dsp:cNvSpPr/>
      </dsp:nvSpPr>
      <dsp:spPr>
        <a:xfrm>
          <a:off x="1408420" y="149277"/>
          <a:ext cx="1675559" cy="554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Hybridization</a:t>
          </a:r>
          <a:endParaRPr lang="en-ZA" sz="2000" kern="1200" dirty="0"/>
        </a:p>
      </dsp:txBody>
      <dsp:txXfrm>
        <a:off x="1424655" y="165512"/>
        <a:ext cx="1643089" cy="521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F4F4-7FEA-4144-80C4-AE1A1563E6E5}">
      <dsp:nvSpPr>
        <dsp:cNvPr id="0" name=""/>
        <dsp:cNvSpPr/>
      </dsp:nvSpPr>
      <dsp:spPr>
        <a:xfrm>
          <a:off x="1654001" y="1609294"/>
          <a:ext cx="1268596" cy="1090235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b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en-US" sz="3600" kern="1200" dirty="0"/>
            <a:t>BMP</a:t>
          </a:r>
          <a:endParaRPr lang="en-ZA" sz="3600" kern="1200" dirty="0"/>
        </a:p>
      </dsp:txBody>
      <dsp:txXfrm>
        <a:off x="1839783" y="1768955"/>
        <a:ext cx="897032" cy="770913"/>
      </dsp:txXfrm>
    </dsp:sp>
    <dsp:sp modelId="{2EC7BE0B-2E34-41EF-A1B7-BCCEE077B312}">
      <dsp:nvSpPr>
        <dsp:cNvPr id="0" name=""/>
        <dsp:cNvSpPr/>
      </dsp:nvSpPr>
      <dsp:spPr>
        <a:xfrm rot="19522443">
          <a:off x="2727772" y="1198683"/>
          <a:ext cx="1352125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66053-7E7C-4A84-BF39-4E5468BDE300}">
      <dsp:nvSpPr>
        <dsp:cNvPr id="0" name=""/>
        <dsp:cNvSpPr/>
      </dsp:nvSpPr>
      <dsp:spPr>
        <a:xfrm>
          <a:off x="3342061" y="633763"/>
          <a:ext cx="1236182" cy="7323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Genetic diversity</a:t>
          </a:r>
          <a:endParaRPr lang="en-ZA" sz="2000" kern="1200" dirty="0"/>
        </a:p>
      </dsp:txBody>
      <dsp:txXfrm>
        <a:off x="3363512" y="655214"/>
        <a:ext cx="1193280" cy="689491"/>
      </dsp:txXfrm>
    </dsp:sp>
    <dsp:sp modelId="{14D5C91F-1D71-4ADA-8AAF-3EF4F8CB9D8E}">
      <dsp:nvSpPr>
        <dsp:cNvPr id="0" name=""/>
        <dsp:cNvSpPr/>
      </dsp:nvSpPr>
      <dsp:spPr>
        <a:xfrm rot="5704975">
          <a:off x="2085599" y="2668711"/>
          <a:ext cx="280923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421CE7-6018-4272-BA7B-ACC5BCB839F7}">
      <dsp:nvSpPr>
        <dsp:cNvPr id="0" name=""/>
        <dsp:cNvSpPr/>
      </dsp:nvSpPr>
      <dsp:spPr>
        <a:xfrm>
          <a:off x="1134948" y="2695797"/>
          <a:ext cx="2157336" cy="5965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Monitoring</a:t>
          </a:r>
          <a:endParaRPr lang="en-ZA" sz="3200" kern="1200" dirty="0"/>
        </a:p>
      </dsp:txBody>
      <dsp:txXfrm>
        <a:off x="1152419" y="2713268"/>
        <a:ext cx="2122394" cy="561560"/>
      </dsp:txXfrm>
    </dsp:sp>
    <dsp:sp modelId="{970A06EC-AAC6-41F6-8C34-07096B69EDB8}">
      <dsp:nvSpPr>
        <dsp:cNvPr id="0" name=""/>
        <dsp:cNvSpPr/>
      </dsp:nvSpPr>
      <dsp:spPr>
        <a:xfrm rot="13196037">
          <a:off x="615325" y="1118110"/>
          <a:ext cx="1313129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ADBF5-B654-4B85-A4E3-AAEE6A097EDF}">
      <dsp:nvSpPr>
        <dsp:cNvPr id="0" name=""/>
        <dsp:cNvSpPr/>
      </dsp:nvSpPr>
      <dsp:spPr>
        <a:xfrm>
          <a:off x="150354" y="526574"/>
          <a:ext cx="1236182" cy="711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Habitat expansion</a:t>
          </a:r>
          <a:endParaRPr lang="en-ZA" sz="2000" kern="1200" dirty="0"/>
        </a:p>
      </dsp:txBody>
      <dsp:txXfrm>
        <a:off x="171179" y="547399"/>
        <a:ext cx="1194532" cy="669372"/>
      </dsp:txXfrm>
    </dsp:sp>
    <dsp:sp modelId="{400990C5-F877-4B38-B08E-356B8709B7D3}">
      <dsp:nvSpPr>
        <dsp:cNvPr id="0" name=""/>
        <dsp:cNvSpPr/>
      </dsp:nvSpPr>
      <dsp:spPr>
        <a:xfrm rot="16249702">
          <a:off x="1678459" y="723043"/>
          <a:ext cx="1255711" cy="37085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4E899-EB01-43D8-8E86-7105A77B15F9}">
      <dsp:nvSpPr>
        <dsp:cNvPr id="0" name=""/>
        <dsp:cNvSpPr/>
      </dsp:nvSpPr>
      <dsp:spPr>
        <a:xfrm>
          <a:off x="1477612" y="3523"/>
          <a:ext cx="1675559" cy="5543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Hybridization</a:t>
          </a:r>
          <a:endParaRPr lang="en-ZA" sz="2000" kern="1200" dirty="0"/>
        </a:p>
      </dsp:txBody>
      <dsp:txXfrm>
        <a:off x="1493847" y="19758"/>
        <a:ext cx="1643089" cy="521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F4F4-7FEA-4144-80C4-AE1A1563E6E5}">
      <dsp:nvSpPr>
        <dsp:cNvPr id="0" name=""/>
        <dsp:cNvSpPr/>
      </dsp:nvSpPr>
      <dsp:spPr>
        <a:xfrm>
          <a:off x="2234758" y="1703657"/>
          <a:ext cx="1347458" cy="1158009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b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en-US" sz="3800" kern="1200" dirty="0"/>
            <a:t>BMP</a:t>
          </a:r>
          <a:endParaRPr lang="en-ZA" sz="3800" kern="1200" dirty="0"/>
        </a:p>
      </dsp:txBody>
      <dsp:txXfrm>
        <a:off x="2432089" y="1873243"/>
        <a:ext cx="952796" cy="818837"/>
      </dsp:txXfrm>
    </dsp:sp>
    <dsp:sp modelId="{2EC7BE0B-2E34-41EF-A1B7-BCCEE077B312}">
      <dsp:nvSpPr>
        <dsp:cNvPr id="0" name=""/>
        <dsp:cNvSpPr/>
      </dsp:nvSpPr>
      <dsp:spPr>
        <a:xfrm rot="19788533">
          <a:off x="3445147" y="1420664"/>
          <a:ext cx="1212812" cy="39390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66053-7E7C-4A84-BF39-4E5468BDE300}">
      <dsp:nvSpPr>
        <dsp:cNvPr id="0" name=""/>
        <dsp:cNvSpPr/>
      </dsp:nvSpPr>
      <dsp:spPr>
        <a:xfrm>
          <a:off x="3919188" y="1060895"/>
          <a:ext cx="1313029" cy="5035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Inbreeding</a:t>
          </a:r>
          <a:endParaRPr lang="en-ZA" sz="2000" kern="1200" dirty="0"/>
        </a:p>
      </dsp:txBody>
      <dsp:txXfrm>
        <a:off x="3933936" y="1075643"/>
        <a:ext cx="1283533" cy="474045"/>
      </dsp:txXfrm>
    </dsp:sp>
    <dsp:sp modelId="{970A06EC-AAC6-41F6-8C34-07096B69EDB8}">
      <dsp:nvSpPr>
        <dsp:cNvPr id="0" name=""/>
        <dsp:cNvSpPr/>
      </dsp:nvSpPr>
      <dsp:spPr>
        <a:xfrm rot="12665680">
          <a:off x="1146247" y="1396206"/>
          <a:ext cx="1238002" cy="39390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ADBF5-B654-4B85-A4E3-AAEE6A097EDF}">
      <dsp:nvSpPr>
        <dsp:cNvPr id="0" name=""/>
        <dsp:cNvSpPr/>
      </dsp:nvSpPr>
      <dsp:spPr>
        <a:xfrm>
          <a:off x="589992" y="1006578"/>
          <a:ext cx="1290393" cy="533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Habitat</a:t>
          </a:r>
          <a:endParaRPr lang="en-ZA" sz="2800" kern="1200" dirty="0"/>
        </a:p>
      </dsp:txBody>
      <dsp:txXfrm>
        <a:off x="605626" y="1022212"/>
        <a:ext cx="1259125" cy="502525"/>
      </dsp:txXfrm>
    </dsp:sp>
    <dsp:sp modelId="{400990C5-F877-4B38-B08E-356B8709B7D3}">
      <dsp:nvSpPr>
        <dsp:cNvPr id="0" name=""/>
        <dsp:cNvSpPr/>
      </dsp:nvSpPr>
      <dsp:spPr>
        <a:xfrm rot="16119644">
          <a:off x="2288088" y="846722"/>
          <a:ext cx="1182867" cy="39390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4E899-EB01-43D8-8E86-7105A77B15F9}">
      <dsp:nvSpPr>
        <dsp:cNvPr id="0" name=""/>
        <dsp:cNvSpPr/>
      </dsp:nvSpPr>
      <dsp:spPr>
        <a:xfrm>
          <a:off x="2009721" y="158018"/>
          <a:ext cx="1711954" cy="588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Hybridization</a:t>
          </a:r>
          <a:endParaRPr lang="en-ZA" sz="2000" kern="1200" dirty="0"/>
        </a:p>
      </dsp:txBody>
      <dsp:txXfrm>
        <a:off x="2026966" y="175263"/>
        <a:ext cx="1677464" cy="554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F4F4-7FEA-4144-80C4-AE1A1563E6E5}">
      <dsp:nvSpPr>
        <dsp:cNvPr id="0" name=""/>
        <dsp:cNvSpPr/>
      </dsp:nvSpPr>
      <dsp:spPr>
        <a:xfrm>
          <a:off x="1819662" y="1579145"/>
          <a:ext cx="1234679" cy="106108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b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en-US" sz="3500" kern="1200" dirty="0"/>
            <a:t>BMP</a:t>
          </a:r>
          <a:endParaRPr lang="en-ZA" sz="3500" kern="1200" dirty="0"/>
        </a:p>
      </dsp:txBody>
      <dsp:txXfrm>
        <a:off x="2000477" y="1734537"/>
        <a:ext cx="873049" cy="750302"/>
      </dsp:txXfrm>
    </dsp:sp>
    <dsp:sp modelId="{2EC7BE0B-2E34-41EF-A1B7-BCCEE077B312}">
      <dsp:nvSpPr>
        <dsp:cNvPr id="0" name=""/>
        <dsp:cNvSpPr/>
      </dsp:nvSpPr>
      <dsp:spPr>
        <a:xfrm rot="19788533">
          <a:off x="2928728" y="1319590"/>
          <a:ext cx="1112187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66053-7E7C-4A84-BF39-4E5468BDE300}">
      <dsp:nvSpPr>
        <dsp:cNvPr id="0" name=""/>
        <dsp:cNvSpPr/>
      </dsp:nvSpPr>
      <dsp:spPr>
        <a:xfrm>
          <a:off x="3363917" y="947061"/>
          <a:ext cx="1203131" cy="5466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Inbreeding</a:t>
          </a:r>
          <a:endParaRPr lang="en-ZA" sz="2000" kern="1200" dirty="0"/>
        </a:p>
      </dsp:txBody>
      <dsp:txXfrm>
        <a:off x="3379929" y="963073"/>
        <a:ext cx="1171107" cy="514669"/>
      </dsp:txXfrm>
    </dsp:sp>
    <dsp:sp modelId="{970A06EC-AAC6-41F6-8C34-07096B69EDB8}">
      <dsp:nvSpPr>
        <dsp:cNvPr id="0" name=""/>
        <dsp:cNvSpPr/>
      </dsp:nvSpPr>
      <dsp:spPr>
        <a:xfrm rot="12665680">
          <a:off x="821380" y="1297169"/>
          <a:ext cx="1135280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ADBF5-B654-4B85-A4E3-AAEE6A097EDF}">
      <dsp:nvSpPr>
        <dsp:cNvPr id="0" name=""/>
        <dsp:cNvSpPr/>
      </dsp:nvSpPr>
      <dsp:spPr>
        <a:xfrm>
          <a:off x="437534" y="905232"/>
          <a:ext cx="930814" cy="558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Habitat</a:t>
          </a:r>
          <a:endParaRPr lang="en-ZA" sz="2000" kern="1200" dirty="0"/>
        </a:p>
      </dsp:txBody>
      <dsp:txXfrm>
        <a:off x="453892" y="921590"/>
        <a:ext cx="898098" cy="525777"/>
      </dsp:txXfrm>
    </dsp:sp>
    <dsp:sp modelId="{400990C5-F877-4B38-B08E-356B8709B7D3}">
      <dsp:nvSpPr>
        <dsp:cNvPr id="0" name=""/>
        <dsp:cNvSpPr/>
      </dsp:nvSpPr>
      <dsp:spPr>
        <a:xfrm rot="16119644">
          <a:off x="1868097" y="793465"/>
          <a:ext cx="1084703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4E899-EB01-43D8-8E86-7105A77B15F9}">
      <dsp:nvSpPr>
        <dsp:cNvPr id="0" name=""/>
        <dsp:cNvSpPr/>
      </dsp:nvSpPr>
      <dsp:spPr>
        <a:xfrm>
          <a:off x="1232804" y="161984"/>
          <a:ext cx="2329936" cy="5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Hybridization</a:t>
          </a:r>
          <a:endParaRPr lang="en-ZA" sz="2800" kern="1200" dirty="0"/>
        </a:p>
      </dsp:txBody>
      <dsp:txXfrm>
        <a:off x="1248605" y="177785"/>
        <a:ext cx="2298334" cy="5078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1F4F4-7FEA-4144-80C4-AE1A1563E6E5}">
      <dsp:nvSpPr>
        <dsp:cNvPr id="0" name=""/>
        <dsp:cNvSpPr/>
      </dsp:nvSpPr>
      <dsp:spPr>
        <a:xfrm>
          <a:off x="2095880" y="1552464"/>
          <a:ext cx="1234679" cy="1061086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b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en-US" sz="3500" kern="1200" dirty="0"/>
            <a:t>BMP</a:t>
          </a:r>
          <a:endParaRPr lang="en-ZA" sz="3500" kern="1200" dirty="0"/>
        </a:p>
      </dsp:txBody>
      <dsp:txXfrm>
        <a:off x="2276695" y="1707856"/>
        <a:ext cx="873049" cy="750302"/>
      </dsp:txXfrm>
    </dsp:sp>
    <dsp:sp modelId="{2EC7BE0B-2E34-41EF-A1B7-BCCEE077B312}">
      <dsp:nvSpPr>
        <dsp:cNvPr id="0" name=""/>
        <dsp:cNvSpPr/>
      </dsp:nvSpPr>
      <dsp:spPr>
        <a:xfrm rot="20062663">
          <a:off x="3256971" y="1303108"/>
          <a:ext cx="1412210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66053-7E7C-4A84-BF39-4E5468BDE300}">
      <dsp:nvSpPr>
        <dsp:cNvPr id="0" name=""/>
        <dsp:cNvSpPr/>
      </dsp:nvSpPr>
      <dsp:spPr>
        <a:xfrm>
          <a:off x="3760165" y="856029"/>
          <a:ext cx="1679162" cy="6444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Inbreeding</a:t>
          </a:r>
          <a:endParaRPr lang="en-ZA" sz="2800" kern="1200" dirty="0"/>
        </a:p>
      </dsp:txBody>
      <dsp:txXfrm>
        <a:off x="3779039" y="874903"/>
        <a:ext cx="1641414" cy="606658"/>
      </dsp:txXfrm>
    </dsp:sp>
    <dsp:sp modelId="{970A06EC-AAC6-41F6-8C34-07096B69EDB8}">
      <dsp:nvSpPr>
        <dsp:cNvPr id="0" name=""/>
        <dsp:cNvSpPr/>
      </dsp:nvSpPr>
      <dsp:spPr>
        <a:xfrm rot="12525240">
          <a:off x="959732" y="1282340"/>
          <a:ext cx="1246408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ADBF5-B654-4B85-A4E3-AAEE6A097EDF}">
      <dsp:nvSpPr>
        <dsp:cNvPr id="0" name=""/>
        <dsp:cNvSpPr/>
      </dsp:nvSpPr>
      <dsp:spPr>
        <a:xfrm>
          <a:off x="377375" y="937132"/>
          <a:ext cx="1318403" cy="4517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Habitat</a:t>
          </a:r>
          <a:endParaRPr lang="en-ZA" sz="2000" kern="1200" dirty="0"/>
        </a:p>
      </dsp:txBody>
      <dsp:txXfrm>
        <a:off x="390607" y="950364"/>
        <a:ext cx="1291939" cy="425307"/>
      </dsp:txXfrm>
    </dsp:sp>
    <dsp:sp modelId="{400990C5-F877-4B38-B08E-356B8709B7D3}">
      <dsp:nvSpPr>
        <dsp:cNvPr id="0" name=""/>
        <dsp:cNvSpPr/>
      </dsp:nvSpPr>
      <dsp:spPr>
        <a:xfrm rot="16119644">
          <a:off x="2144315" y="766784"/>
          <a:ext cx="1084703" cy="3609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4E899-EB01-43D8-8E86-7105A77B15F9}">
      <dsp:nvSpPr>
        <dsp:cNvPr id="0" name=""/>
        <dsp:cNvSpPr/>
      </dsp:nvSpPr>
      <dsp:spPr>
        <a:xfrm>
          <a:off x="1823443" y="135304"/>
          <a:ext cx="1701095" cy="53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Hybridization</a:t>
          </a:r>
          <a:endParaRPr lang="en-ZA" sz="2000" kern="1200" dirty="0"/>
        </a:p>
      </dsp:txBody>
      <dsp:txXfrm>
        <a:off x="1839244" y="151105"/>
        <a:ext cx="1669493" cy="507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4F66B-E2FF-47D9-A582-FFAA0E317C91}" type="datetimeFigureOut">
              <a:rPr lang="en-ZA" smtClean="0"/>
              <a:t>2021/11/03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FCA-0693-40E7-AB2B-09A5AA2291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866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3A825-3D7E-4628-82E9-CC5B97C1F3C1}" type="datetimeFigureOut">
              <a:rPr lang="en-ZA" smtClean="0"/>
              <a:t>2021/11/03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A5C6E-64CA-4409-A1AF-E33577D9B7A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3367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8118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2562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224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1897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270862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9427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33280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0026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0504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52074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609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172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green: Natural (historical distribution range). </a:t>
            </a:r>
          </a:p>
          <a:p>
            <a:r>
              <a:rPr lang="en-US" dirty="0"/>
              <a:t>Dark green: CapeNature reserves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3612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8252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40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1871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338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427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A5C6E-64CA-4409-A1AF-E33577D9B7A7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385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080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556652"/>
            <a:ext cx="7733944" cy="88222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959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6163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 hasCustomPrompt="1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AED242"/>
                </a:solidFill>
              </a:defRPr>
            </a:lvl1pPr>
          </a:lstStyle>
          <a:p>
            <a:r>
              <a:rPr lang="en-US" dirty="0"/>
              <a:t>Click to add chart</a:t>
            </a:r>
          </a:p>
          <a:p>
            <a:endParaRPr lang="en-Z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7596" y="424610"/>
            <a:ext cx="3800268" cy="949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b="0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heading of graphic</a:t>
            </a:r>
          </a:p>
        </p:txBody>
      </p:sp>
    </p:spTree>
    <p:extLst>
      <p:ext uri="{BB962C8B-B14F-4D97-AF65-F5344CB8AC3E}">
        <p14:creationId xmlns:p14="http://schemas.microsoft.com/office/powerpoint/2010/main" val="345809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PRESENTER NAME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879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7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237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in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5" hasCustomPrompt="1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98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photo</a:t>
            </a:r>
            <a:endParaRPr lang="en-ZA" dirty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027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260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413" userDrawn="1">
          <p15:clr>
            <a:srgbClr val="FBAE40"/>
          </p15:clr>
        </p15:guide>
        <p15:guide id="5" orient="horz" pos="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40548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62853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pos="5420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photo</a:t>
            </a:r>
            <a:endParaRPr lang="en-ZA" dirty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57647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>
          <p15:clr>
            <a:srgbClr val="FBAE40"/>
          </p15:clr>
        </p15:guide>
        <p15:guide id="5" orient="horz" pos="79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PRESENTER NAME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2897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18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6" y="6372960"/>
            <a:ext cx="2242800" cy="4134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55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4" r:id="rId2"/>
    <p:sldLayoutId id="2147483737" r:id="rId3"/>
    <p:sldLayoutId id="2147483736" r:id="rId4"/>
    <p:sldLayoutId id="214748374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4" y="6106840"/>
            <a:ext cx="2735653" cy="5042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3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2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D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662738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6429032"/>
            <a:ext cx="2080407" cy="383506"/>
          </a:xfrm>
          <a:prstGeom prst="rect">
            <a:avLst/>
          </a:prstGeom>
        </p:spPr>
      </p:pic>
      <p:sp>
        <p:nvSpPr>
          <p:cNvPr id="13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6435694"/>
            <a:ext cx="1902481" cy="350707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89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6451945"/>
            <a:ext cx="1969334" cy="363031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69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" y="523373"/>
            <a:ext cx="4466326" cy="786325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 rot="5400000" flipV="1">
            <a:off x="3601451" y="1315449"/>
            <a:ext cx="1941099" cy="9144000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28238"/>
              <a:gd name="connsiteY0" fmla="*/ 602479 h 602479"/>
              <a:gd name="connsiteX1" fmla="*/ 7928238 w 7928238"/>
              <a:gd name="connsiteY1" fmla="*/ 0 h 602479"/>
              <a:gd name="connsiteX2" fmla="*/ 7904860 w 7928238"/>
              <a:gd name="connsiteY2" fmla="*/ 602479 h 602479"/>
              <a:gd name="connsiteX3" fmla="*/ 0 w 7928238"/>
              <a:gd name="connsiteY3" fmla="*/ 602479 h 602479"/>
              <a:gd name="connsiteX0" fmla="*/ 0 w 7909133"/>
              <a:gd name="connsiteY0" fmla="*/ 587986 h 587986"/>
              <a:gd name="connsiteX1" fmla="*/ 7909133 w 7909133"/>
              <a:gd name="connsiteY1" fmla="*/ 0 h 587986"/>
              <a:gd name="connsiteX2" fmla="*/ 7904860 w 7909133"/>
              <a:gd name="connsiteY2" fmla="*/ 587986 h 587986"/>
              <a:gd name="connsiteX3" fmla="*/ 0 w 7909133"/>
              <a:gd name="connsiteY3" fmla="*/ 587986 h 587986"/>
              <a:gd name="connsiteX0" fmla="*/ 0 w 7928238"/>
              <a:gd name="connsiteY0" fmla="*/ 594197 h 594197"/>
              <a:gd name="connsiteX1" fmla="*/ 7928238 w 7928238"/>
              <a:gd name="connsiteY1" fmla="*/ 0 h 594197"/>
              <a:gd name="connsiteX2" fmla="*/ 7904860 w 7928238"/>
              <a:gd name="connsiteY2" fmla="*/ 594197 h 594197"/>
              <a:gd name="connsiteX3" fmla="*/ 0 w 7928238"/>
              <a:gd name="connsiteY3" fmla="*/ 594197 h 5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238" h="594197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6"/>
          <p:cNvSpPr/>
          <p:nvPr userDrawn="1"/>
        </p:nvSpPr>
        <p:spPr>
          <a:xfrm rot="5400000" flipV="1">
            <a:off x="5751288" y="3478168"/>
            <a:ext cx="1936418" cy="4807743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11921 h 311921"/>
              <a:gd name="connsiteX1" fmla="*/ 4174909 w 7904860"/>
              <a:gd name="connsiteY1" fmla="*/ 0 h 311921"/>
              <a:gd name="connsiteX2" fmla="*/ 7904860 w 7904860"/>
              <a:gd name="connsiteY2" fmla="*/ 311921 h 311921"/>
              <a:gd name="connsiteX3" fmla="*/ 0 w 7904860"/>
              <a:gd name="connsiteY3" fmla="*/ 311921 h 311921"/>
              <a:gd name="connsiteX0" fmla="*/ 0 w 7904860"/>
              <a:gd name="connsiteY0" fmla="*/ 312035 h 312035"/>
              <a:gd name="connsiteX1" fmla="*/ 4174909 w 7904860"/>
              <a:gd name="connsiteY1" fmla="*/ 114 h 312035"/>
              <a:gd name="connsiteX2" fmla="*/ 7904860 w 7904860"/>
              <a:gd name="connsiteY2" fmla="*/ 312035 h 312035"/>
              <a:gd name="connsiteX3" fmla="*/ 0 w 7904860"/>
              <a:gd name="connsiteY3" fmla="*/ 312035 h 312035"/>
              <a:gd name="connsiteX0" fmla="*/ 0 w 7904860"/>
              <a:gd name="connsiteY0" fmla="*/ 311963 h 312328"/>
              <a:gd name="connsiteX1" fmla="*/ 4174909 w 7904860"/>
              <a:gd name="connsiteY1" fmla="*/ 42 h 312328"/>
              <a:gd name="connsiteX2" fmla="*/ 7904860 w 7904860"/>
              <a:gd name="connsiteY2" fmla="*/ 311963 h 312328"/>
              <a:gd name="connsiteX3" fmla="*/ 0 w 7904860"/>
              <a:gd name="connsiteY3" fmla="*/ 311963 h 31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12328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5" name="Group 14"/>
          <p:cNvGrpSpPr/>
          <p:nvPr userDrawn="1"/>
        </p:nvGrpSpPr>
        <p:grpSpPr>
          <a:xfrm rot="16200000" flipH="1">
            <a:off x="4287853" y="2001856"/>
            <a:ext cx="6858001" cy="2854292"/>
            <a:chOff x="-2" y="4255807"/>
            <a:chExt cx="4990746" cy="2602230"/>
          </a:xfrm>
        </p:grpSpPr>
        <p:sp>
          <p:nvSpPr>
            <p:cNvPr id="16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59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7" name="Isosceles Triangle 6"/>
            <p:cNvSpPr/>
            <p:nvPr userDrawn="1"/>
          </p:nvSpPr>
          <p:spPr>
            <a:xfrm rot="16200000">
              <a:off x="3511899" y="-3520446"/>
              <a:ext cx="2140882" cy="9164682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28238"/>
                <a:gd name="connsiteY0" fmla="*/ 602479 h 602479"/>
                <a:gd name="connsiteX1" fmla="*/ 7928238 w 7928238"/>
                <a:gd name="connsiteY1" fmla="*/ 0 h 602479"/>
                <a:gd name="connsiteX2" fmla="*/ 7904860 w 7928238"/>
                <a:gd name="connsiteY2" fmla="*/ 602479 h 602479"/>
                <a:gd name="connsiteX3" fmla="*/ 0 w 7928238"/>
                <a:gd name="connsiteY3" fmla="*/ 602479 h 602479"/>
                <a:gd name="connsiteX0" fmla="*/ 0 w 7909133"/>
                <a:gd name="connsiteY0" fmla="*/ 587986 h 587986"/>
                <a:gd name="connsiteX1" fmla="*/ 7909133 w 7909133"/>
                <a:gd name="connsiteY1" fmla="*/ 0 h 587986"/>
                <a:gd name="connsiteX2" fmla="*/ 7904860 w 7909133"/>
                <a:gd name="connsiteY2" fmla="*/ 587986 h 587986"/>
                <a:gd name="connsiteX3" fmla="*/ 0 w 7909133"/>
                <a:gd name="connsiteY3" fmla="*/ 587986 h 587986"/>
                <a:gd name="connsiteX0" fmla="*/ 0 w 7928238"/>
                <a:gd name="connsiteY0" fmla="*/ 594197 h 594197"/>
                <a:gd name="connsiteX1" fmla="*/ 7928238 w 7928238"/>
                <a:gd name="connsiteY1" fmla="*/ 0 h 594197"/>
                <a:gd name="connsiteX2" fmla="*/ 7904860 w 7928238"/>
                <a:gd name="connsiteY2" fmla="*/ 594197 h 594197"/>
                <a:gd name="connsiteX3" fmla="*/ 0 w 7928238"/>
                <a:gd name="connsiteY3" fmla="*/ 594197 h 59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8238" h="594197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Isosceles Triangle 6"/>
            <p:cNvSpPr/>
            <p:nvPr userDrawn="1"/>
          </p:nvSpPr>
          <p:spPr>
            <a:xfrm rot="16200000">
              <a:off x="5685100" y="-1308323"/>
              <a:ext cx="2150582" cy="4767226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11921 h 311921"/>
                <a:gd name="connsiteX1" fmla="*/ 4174909 w 7904860"/>
                <a:gd name="connsiteY1" fmla="*/ 0 h 311921"/>
                <a:gd name="connsiteX2" fmla="*/ 7904860 w 7904860"/>
                <a:gd name="connsiteY2" fmla="*/ 311921 h 311921"/>
                <a:gd name="connsiteX3" fmla="*/ 0 w 7904860"/>
                <a:gd name="connsiteY3" fmla="*/ 311921 h 311921"/>
                <a:gd name="connsiteX0" fmla="*/ 0 w 7904860"/>
                <a:gd name="connsiteY0" fmla="*/ 312035 h 312035"/>
                <a:gd name="connsiteX1" fmla="*/ 4174909 w 7904860"/>
                <a:gd name="connsiteY1" fmla="*/ 114 h 312035"/>
                <a:gd name="connsiteX2" fmla="*/ 7904860 w 7904860"/>
                <a:gd name="connsiteY2" fmla="*/ 312035 h 312035"/>
                <a:gd name="connsiteX3" fmla="*/ 0 w 7904860"/>
                <a:gd name="connsiteY3" fmla="*/ 312035 h 312035"/>
                <a:gd name="connsiteX0" fmla="*/ 0 w 7904860"/>
                <a:gd name="connsiteY0" fmla="*/ 311963 h 312328"/>
                <a:gd name="connsiteX1" fmla="*/ 4174909 w 7904860"/>
                <a:gd name="connsiteY1" fmla="*/ 42 h 312328"/>
                <a:gd name="connsiteX2" fmla="*/ 7904860 w 7904860"/>
                <a:gd name="connsiteY2" fmla="*/ 311963 h 312328"/>
                <a:gd name="connsiteX3" fmla="*/ 0 w 7904860"/>
                <a:gd name="connsiteY3" fmla="*/ 311963 h 3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12328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5400000">
            <a:off x="-2018946" y="2018944"/>
            <a:ext cx="6858001" cy="2820113"/>
            <a:chOff x="-2" y="4255807"/>
            <a:chExt cx="4990746" cy="2602230"/>
          </a:xfrm>
        </p:grpSpPr>
        <p:sp>
          <p:nvSpPr>
            <p:cNvPr id="9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1" y="353245"/>
            <a:ext cx="3268136" cy="575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B7F"/>
                </a:solidFill>
                <a:latin typeface="Gill Sans MT" panose="020B0502020104020203" pitchFamily="34" charset="0"/>
              </a:rPr>
              <a:t>THANK YOU.</a:t>
            </a:r>
            <a:endParaRPr lang="en-ZA" sz="4400" b="1" dirty="0">
              <a:solidFill>
                <a:srgbClr val="005B7F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51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2.m4a"/><Relationship Id="rId7" Type="http://schemas.openxmlformats.org/officeDocument/2006/relationships/image" Target="../media/image27.emf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6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30.jpeg"/><Relationship Id="rId3" Type="http://schemas.openxmlformats.org/officeDocument/2006/relationships/audio" Target="../media/media13.m4a"/><Relationship Id="rId7" Type="http://schemas.openxmlformats.org/officeDocument/2006/relationships/diagramLayout" Target="../diagrams/layout4.xml"/><Relationship Id="rId12" Type="http://schemas.openxmlformats.org/officeDocument/2006/relationships/image" Target="../media/image29.jpe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diagramData" Target="../diagrams/data4.xml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8.png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8.xml"/><Relationship Id="rId9" Type="http://schemas.openxmlformats.org/officeDocument/2006/relationships/diagramColors" Target="../diagrams/colors4.xml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diagramLayout" Target="../diagrams/layout5.xml"/><Relationship Id="rId12" Type="http://schemas.openxmlformats.org/officeDocument/2006/relationships/image" Target="../media/image34.emf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diagramData" Target="../diagrams/data5.xml"/><Relationship Id="rId11" Type="http://schemas.openxmlformats.org/officeDocument/2006/relationships/image" Target="../media/image14.jpeg"/><Relationship Id="rId5" Type="http://schemas.openxmlformats.org/officeDocument/2006/relationships/notesSlide" Target="../notesSlides/notesSlide15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8.xml"/><Relationship Id="rId9" Type="http://schemas.openxmlformats.org/officeDocument/2006/relationships/diagramColors" Target="../diagrams/colors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6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5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3.png"/><Relationship Id="rId3" Type="http://schemas.openxmlformats.org/officeDocument/2006/relationships/audio" Target="../media/media4.m4a"/><Relationship Id="rId7" Type="http://schemas.openxmlformats.org/officeDocument/2006/relationships/diagramData" Target="../diagrams/data1.xml"/><Relationship Id="rId12" Type="http://schemas.microsoft.com/office/2017/06/relationships/model3d" Target="../media/model3d1.glb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4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7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slideLayout" Target="../slideLayouts/slideLayout8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11" Type="http://schemas.microsoft.com/office/2007/relationships/diagramDrawing" Target="../diagrams/drawing2.xml"/><Relationship Id="rId5" Type="http://schemas.openxmlformats.org/officeDocument/2006/relationships/image" Target="../media/image16.png"/><Relationship Id="rId10" Type="http://schemas.openxmlformats.org/officeDocument/2006/relationships/diagramColors" Target="../diagrams/colors2.xml"/><Relationship Id="rId4" Type="http://schemas.openxmlformats.org/officeDocument/2006/relationships/notesSlide" Target="../notesSlides/notesSlide7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23.emf"/><Relationship Id="rId12" Type="http://schemas.microsoft.com/office/2007/relationships/diagramDrawing" Target="../diagrams/drawing3.xml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2.emf"/><Relationship Id="rId11" Type="http://schemas.openxmlformats.org/officeDocument/2006/relationships/diagramColors" Target="../diagrams/colors3.xml"/><Relationship Id="rId5" Type="http://schemas.openxmlformats.org/officeDocument/2006/relationships/notesSlide" Target="../notesSlides/notesSlide9.xml"/><Relationship Id="rId10" Type="http://schemas.openxmlformats.org/officeDocument/2006/relationships/diagramQuickStyle" Target="../diagrams/quickStyle3.xml"/><Relationship Id="rId4" Type="http://schemas.openxmlformats.org/officeDocument/2006/relationships/slideLayout" Target="../slideLayouts/slideLayout8.xml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FF355AA-B661-435F-B6A5-5E738A54E41D}"/>
              </a:ext>
            </a:extLst>
          </p:cNvPr>
          <p:cNvSpPr/>
          <p:nvPr/>
        </p:nvSpPr>
        <p:spPr>
          <a:xfrm>
            <a:off x="508000" y="405767"/>
            <a:ext cx="4669088" cy="1159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0" name="Picture 9" descr="A zebra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09275B78-88DD-4085-892A-CBB87CC760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167" l="10000" r="99250">
                        <a14:foregroundMark x1="53000" y1="19167" x2="53000" y2="19167"/>
                        <a14:foregroundMark x1="51750" y1="19000" x2="51750" y2="19000"/>
                        <a14:foregroundMark x1="42500" y1="27667" x2="42500" y2="27667"/>
                        <a14:foregroundMark x1="41250" y1="26000" x2="41250" y2="26000"/>
                        <a14:foregroundMark x1="41500" y1="26000" x2="41500" y2="26000"/>
                        <a14:foregroundMark x1="40250" y1="26500" x2="40250" y2="26500"/>
                        <a14:foregroundMark x1="39500" y1="27000" x2="39500" y2="27000"/>
                        <a14:foregroundMark x1="34625" y1="24833" x2="34625" y2="24833"/>
                        <a14:foregroundMark x1="34875" y1="21667" x2="34875" y2="21667"/>
                        <a14:foregroundMark x1="33375" y1="15667" x2="33375" y2="15667"/>
                        <a14:foregroundMark x1="28625" y1="19000" x2="28625" y2="19000"/>
                        <a14:foregroundMark x1="38875" y1="25500" x2="38875" y2="25500"/>
                        <a14:foregroundMark x1="38500" y1="25000" x2="38500" y2="25000"/>
                        <a14:foregroundMark x1="60375" y1="46667" x2="60375" y2="46667"/>
                        <a14:foregroundMark x1="59500" y1="46167" x2="59500" y2="46167"/>
                        <a14:foregroundMark x1="58500" y1="45667" x2="58500" y2="45667"/>
                        <a14:foregroundMark x1="57750" y1="44333" x2="57750" y2="44333"/>
                        <a14:foregroundMark x1="61375" y1="49167" x2="61375" y2="49167"/>
                        <a14:foregroundMark x1="63125" y1="50500" x2="63125" y2="50500"/>
                        <a14:foregroundMark x1="63500" y1="51333" x2="63500" y2="51333"/>
                        <a14:foregroundMark x1="62750" y1="48833" x2="62750" y2="48833"/>
                        <a14:foregroundMark x1="62125" y1="48000" x2="62125" y2="48000"/>
                        <a14:foregroundMark x1="85500" y1="65833" x2="85500" y2="65833"/>
                        <a14:foregroundMark x1="87375" y1="67667" x2="87375" y2="67667"/>
                        <a14:foregroundMark x1="49375" y1="91333" x2="49375" y2="91333"/>
                        <a14:foregroundMark x1="49500" y1="92000" x2="49500" y2="92000"/>
                        <a14:foregroundMark x1="48250" y1="96000" x2="48250" y2="96000"/>
                        <a14:foregroundMark x1="47625" y1="97333" x2="47625" y2="97333"/>
                        <a14:foregroundMark x1="94500" y1="84000" x2="94500" y2="84000"/>
                        <a14:foregroundMark x1="99250" y1="88667" x2="99250" y2="88667"/>
                        <a14:foregroundMark x1="34375" y1="50333" x2="34375" y2="50333"/>
                        <a14:foregroundMark x1="33125" y1="49833" x2="33125" y2="49833"/>
                        <a14:foregroundMark x1="47875" y1="99167" x2="47875" y2="99167"/>
                        <a14:foregroundMark x1="55875" y1="25167" x2="55875" y2="25167"/>
                        <a14:foregroundMark x1="55500" y1="25333" x2="55500" y2="2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58" t="11258" r="3195"/>
          <a:stretch/>
        </p:blipFill>
        <p:spPr>
          <a:xfrm>
            <a:off x="2627586" y="887846"/>
            <a:ext cx="6516414" cy="5970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696" y="3517084"/>
            <a:ext cx="2564650" cy="872670"/>
          </a:xfrm>
        </p:spPr>
        <p:txBody>
          <a:bodyPr/>
          <a:lstStyle/>
          <a:p>
            <a:r>
              <a:rPr lang="en-US" dirty="0"/>
              <a:t>In the mix: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Cape mountain zebra conservation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660" y="4766352"/>
            <a:ext cx="3292285" cy="532491"/>
          </a:xfrm>
        </p:spPr>
        <p:txBody>
          <a:bodyPr/>
          <a:lstStyle/>
          <a:p>
            <a:r>
              <a:rPr lang="en-US" sz="1800" dirty="0"/>
              <a:t>Marienne de Villiers</a:t>
            </a:r>
          </a:p>
          <a:p>
            <a:r>
              <a:rPr lang="en-US" sz="1800" dirty="0"/>
              <a:t>for the CapeNature CMZ Working group</a:t>
            </a:r>
            <a:endParaRPr lang="en-ZA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7660" y="5829773"/>
            <a:ext cx="2974110" cy="415299"/>
          </a:xfrm>
        </p:spPr>
        <p:txBody>
          <a:bodyPr/>
          <a:lstStyle/>
          <a:p>
            <a:r>
              <a:rPr lang="en-US" dirty="0"/>
              <a:t>Ecologist Fauna: CapeNature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96" y="314817"/>
            <a:ext cx="3386532" cy="59622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FD16829-A49E-40D5-A80F-5D0706F16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8"/>
    </mc:Choice>
    <mc:Fallback xmlns="">
      <p:transition spd="slow" advTm="1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D007FB-FD97-45E0-A82C-ADE2772DC7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124" t="12943" b="6444"/>
          <a:stretch/>
        </p:blipFill>
        <p:spPr>
          <a:xfrm>
            <a:off x="1129667" y="196978"/>
            <a:ext cx="7153596" cy="5604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3E4BC-FF93-4176-8C69-D1A7B0C7FDC2}"/>
              </a:ext>
            </a:extLst>
          </p:cNvPr>
          <p:cNvSpPr txBox="1"/>
          <p:nvPr/>
        </p:nvSpPr>
        <p:spPr>
          <a:xfrm>
            <a:off x="2822392" y="1228426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Gamkaberg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55070-C637-4D73-9A40-7F83249705A2}"/>
              </a:ext>
            </a:extLst>
          </p:cNvPr>
          <p:cNvSpPr txBox="1"/>
          <p:nvPr/>
        </p:nvSpPr>
        <p:spPr>
          <a:xfrm>
            <a:off x="3898604" y="3815739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Attakwaskloof</a:t>
            </a:r>
            <a:endParaRPr lang="en-ZA" sz="24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23509-DD76-4BA9-82C7-DC1277141AD9}"/>
              </a:ext>
            </a:extLst>
          </p:cNvPr>
          <p:cNvSpPr txBox="1"/>
          <p:nvPr/>
        </p:nvSpPr>
        <p:spPr>
          <a:xfrm rot="3943798">
            <a:off x="4603412" y="1574605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1500 ha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DBFE5F-9373-46FB-AFCE-582DCABAFC1E}"/>
              </a:ext>
            </a:extLst>
          </p:cNvPr>
          <p:cNvSpPr txBox="1"/>
          <p:nvPr/>
        </p:nvSpPr>
        <p:spPr>
          <a:xfrm>
            <a:off x="4244638" y="2814677"/>
            <a:ext cx="92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2071 ha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92DD81-7158-4D93-AA93-9930D503E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267" x="6278563" y="6716713"/>
          <p14:tracePt t="33275" x="6330950" y="6654800"/>
          <p14:tracePt t="33283" x="6365875" y="6611938"/>
          <p14:tracePt t="33291" x="6402388" y="6557963"/>
          <p14:tracePt t="33299" x="6499225" y="6513513"/>
          <p14:tracePt t="33305" x="6569075" y="6478588"/>
          <p14:tracePt t="33313" x="6640513" y="6443663"/>
          <p14:tracePt t="33321" x="6727825" y="6391275"/>
          <p14:tracePt t="33329" x="6789738" y="6354763"/>
          <p14:tracePt t="33337" x="6851650" y="6294438"/>
          <p14:tracePt t="33346" x="6886575" y="6240463"/>
          <p14:tracePt t="33353" x="6913563" y="6215063"/>
          <p14:tracePt t="33361" x="6975475" y="6135688"/>
          <p14:tracePt t="33369" x="7018338" y="6099175"/>
          <p14:tracePt t="33377" x="7054850" y="6091238"/>
          <p14:tracePt t="33385" x="7089775" y="6091238"/>
          <p14:tracePt t="33391" x="7134225" y="6091238"/>
          <p14:tracePt t="33399" x="7177088" y="6091238"/>
          <p14:tracePt t="33407" x="7204075" y="6108700"/>
          <p14:tracePt t="33416" x="7265988" y="6153150"/>
          <p14:tracePt t="33423" x="7310438" y="6178550"/>
          <p14:tracePt t="33432" x="7335838" y="6188075"/>
          <p14:tracePt t="33439" x="7335838" y="6205538"/>
          <p14:tracePt t="33448" x="7335838" y="6215063"/>
          <p14:tracePt t="33455" x="7335838" y="6240463"/>
          <p14:tracePt t="33463" x="7345363" y="6276975"/>
          <p14:tracePt t="33469" x="7362825" y="6319838"/>
          <p14:tracePt t="33477" x="7380288" y="6399213"/>
          <p14:tracePt t="33485" x="7389813" y="6532563"/>
          <p14:tracePt t="33494" x="7442200" y="6689725"/>
          <p14:tracePt t="33501" x="7469188" y="68135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4CC1FD-4F4B-42A4-954D-A59788D191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502"/>
            <a:ext cx="9144000" cy="4942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DF312-1A58-44FE-8B41-7159D1796375}"/>
              </a:ext>
            </a:extLst>
          </p:cNvPr>
          <p:cNvSpPr txBox="1"/>
          <p:nvPr/>
        </p:nvSpPr>
        <p:spPr>
          <a:xfrm>
            <a:off x="3478190" y="2347225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5B7F"/>
                </a:solidFill>
              </a:rPr>
              <a:t>Kammanassie NR</a:t>
            </a:r>
            <a:endParaRPr lang="en-ZA" sz="2400" dirty="0">
              <a:solidFill>
                <a:srgbClr val="005B7F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702209-72E2-43EE-8259-4920188CE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5"/>
    </mc:Choice>
    <mc:Fallback xmlns="">
      <p:transition spd="slow" advTm="2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38" x="8756650" y="3905250"/>
          <p14:tracePt t="7145" x="8402638" y="3808413"/>
          <p14:tracePt t="7153" x="8024813" y="3675063"/>
          <p14:tracePt t="7161" x="7891463" y="3657600"/>
          <p14:tracePt t="7169" x="7627938" y="3632200"/>
          <p14:tracePt t="7177" x="7521575" y="3614738"/>
          <p14:tracePt t="7185" x="7415213" y="3597275"/>
          <p14:tracePt t="7193" x="7292975" y="3597275"/>
          <p14:tracePt t="7201" x="7134225" y="3597275"/>
          <p14:tracePt t="7209" x="7045325" y="3560763"/>
          <p14:tracePt t="7216" x="6965950" y="3552825"/>
          <p14:tracePt t="7222" x="6886575" y="3517900"/>
          <p14:tracePt t="7231" x="6816725" y="3508375"/>
          <p14:tracePt t="7239" x="6745288" y="3473450"/>
          <p14:tracePt t="7247" x="6683375" y="3455988"/>
          <p14:tracePt t="7255" x="6630988" y="3411538"/>
          <p14:tracePt t="7262" x="6596063" y="3402013"/>
          <p14:tracePt t="7271" x="6534150" y="3359150"/>
          <p14:tracePt t="7279" x="6462713" y="3332163"/>
          <p14:tracePt t="7288" x="6462713" y="3322638"/>
          <p14:tracePt t="7300" x="6445250" y="3322638"/>
          <p14:tracePt t="7309" x="6410325" y="3322638"/>
          <p14:tracePt t="7317" x="6340475" y="3314700"/>
          <p14:tracePt t="7325" x="6251575" y="3297238"/>
          <p14:tracePt t="7333" x="6207125" y="3297238"/>
          <p14:tracePt t="7340" x="6084888" y="3270250"/>
          <p14:tracePt t="7349" x="6057900" y="3252788"/>
          <p14:tracePt t="7357" x="5995988" y="3243263"/>
          <p14:tracePt t="7366" x="5934075" y="3235325"/>
          <p14:tracePt t="7372" x="5889625" y="3217863"/>
          <p14:tracePt t="7379" x="5872163" y="3208338"/>
          <p14:tracePt t="7389" x="5819775" y="3200400"/>
          <p14:tracePt t="7394" x="5810250" y="3200400"/>
          <p14:tracePt t="7403" x="5784850" y="3200400"/>
          <p14:tracePt t="7661" x="5784850" y="3173413"/>
          <p14:tracePt t="7668" x="5757863" y="3146425"/>
          <p14:tracePt t="7676" x="5757863" y="3128963"/>
          <p14:tracePt t="7686" x="5730875" y="3121025"/>
          <p14:tracePt t="7692" x="5713413" y="3111500"/>
          <p14:tracePt t="7701" x="5695950" y="3111500"/>
          <p14:tracePt t="7708" x="5670550" y="3111500"/>
          <p14:tracePt t="7723" x="5651500" y="3111500"/>
          <p14:tracePt t="7740" x="5643563" y="3111500"/>
          <p14:tracePt t="7748" x="5634038" y="3111500"/>
          <p14:tracePt t="7755" x="5616575" y="3111500"/>
          <p14:tracePt t="7764" x="5581650" y="3111500"/>
          <p14:tracePt t="7771" x="5554663" y="3103563"/>
          <p14:tracePt t="7779" x="5519738" y="3094038"/>
          <p14:tracePt t="7788" x="5492750" y="3094038"/>
          <p14:tracePt t="7795" x="5475288" y="3094038"/>
          <p14:tracePt t="7801" x="5432425" y="3094038"/>
          <p14:tracePt t="7809" x="5413375" y="3094038"/>
          <p14:tracePt t="7817" x="5405438" y="3094038"/>
          <p14:tracePt t="7825" x="5387975" y="3094038"/>
          <p14:tracePt t="7833" x="5360988" y="3094038"/>
          <p14:tracePt t="7841" x="5353050" y="3094038"/>
          <p14:tracePt t="7849" x="5343525" y="3094038"/>
          <p14:tracePt t="7875" x="5334000" y="3094038"/>
          <p14:tracePt t="7883" x="5326063" y="3094038"/>
          <p14:tracePt t="7887" x="5308600" y="3094038"/>
          <p14:tracePt t="7896" x="5291138" y="3094038"/>
          <p14:tracePt t="7903" x="5264150" y="3094038"/>
          <p14:tracePt t="7912" x="5254625" y="3094038"/>
          <p14:tracePt t="7919" x="5246688" y="3094038"/>
          <p14:tracePt t="7926" x="5229225" y="3094038"/>
          <p14:tracePt t="7935" x="5219700" y="3103563"/>
          <p14:tracePt t="7942" x="5202238" y="3111500"/>
          <p14:tracePt t="7989" x="5194300" y="3111500"/>
          <p14:tracePt t="8176" x="5211763" y="3111500"/>
          <p14:tracePt t="8185" x="5229225" y="3111500"/>
          <p14:tracePt t="8192" x="5254625" y="3121025"/>
          <p14:tracePt t="8202" x="5281613" y="3128963"/>
          <p14:tracePt t="8208" x="5308600" y="3128963"/>
          <p14:tracePt t="8215" x="5343525" y="3138488"/>
          <p14:tracePt t="8222" x="5378450" y="3155950"/>
          <p14:tracePt t="8230" x="5413375" y="3155950"/>
          <p14:tracePt t="8238" x="5449888" y="3155950"/>
          <p14:tracePt t="8246" x="5475288" y="3155950"/>
          <p14:tracePt t="8254" x="5492750" y="3155950"/>
          <p14:tracePt t="8262" x="5537200" y="3146425"/>
          <p14:tracePt t="8270" x="5591175" y="3146425"/>
          <p14:tracePt t="8278" x="5616575" y="3146425"/>
          <p14:tracePt t="8286" x="5651500" y="3146425"/>
          <p14:tracePt t="8292" x="5661025" y="3146425"/>
          <p14:tracePt t="8300" x="5695950" y="3138488"/>
          <p14:tracePt t="8308" x="5713413" y="3138488"/>
          <p14:tracePt t="8316" x="5740400" y="3138488"/>
          <p14:tracePt t="8324" x="5749925" y="3128963"/>
          <p14:tracePt t="8332" x="5775325" y="3128963"/>
          <p14:tracePt t="8341" x="5810250" y="3128963"/>
          <p14:tracePt t="8349" x="5864225" y="3128963"/>
          <p14:tracePt t="8356" x="5916613" y="3128963"/>
          <p14:tracePt t="8365" x="5961063" y="3128963"/>
          <p14:tracePt t="8372" x="6005513" y="3128963"/>
          <p14:tracePt t="8378" x="6057900" y="3094038"/>
          <p14:tracePt t="8386" x="6065838" y="3094038"/>
          <p14:tracePt t="8394" x="6102350" y="3094038"/>
          <p14:tracePt t="8403" x="6127750" y="3094038"/>
          <p14:tracePt t="8410" x="6164263" y="3076575"/>
          <p14:tracePt t="8419" x="6199188" y="3076575"/>
          <p14:tracePt t="8426" x="6234113" y="3076575"/>
          <p14:tracePt t="8435" x="6251575" y="3076575"/>
          <p14:tracePt t="8442" x="6261100" y="3067050"/>
          <p14:tracePt t="8458" x="6269038" y="3067050"/>
          <p14:tracePt t="8465" x="6286500" y="3067050"/>
          <p14:tracePt t="8472" x="6303963" y="3067050"/>
          <p14:tracePt t="8488" x="6323013" y="3067050"/>
          <p14:tracePt t="8496" x="6330950" y="3067050"/>
          <p14:tracePt t="8504" x="6357938" y="3059113"/>
          <p14:tracePt t="8512" x="6402388" y="3059113"/>
          <p14:tracePt t="8521" x="6427788" y="3059113"/>
          <p14:tracePt t="8529" x="6472238" y="3059113"/>
          <p14:tracePt t="8537" x="6481763" y="3059113"/>
          <p14:tracePt t="8543" x="6489700" y="3059113"/>
          <p14:tracePt t="8551" x="6507163" y="3049588"/>
          <p14:tracePt t="8559" x="6524625" y="3041650"/>
          <p14:tracePt t="8568" x="6551613" y="3041650"/>
          <p14:tracePt t="8575" x="6569075" y="3032125"/>
          <p14:tracePt t="8583" x="6586538" y="3024188"/>
          <p14:tracePt t="8591" x="6596063" y="3024188"/>
          <p14:tracePt t="8607" x="6596063" y="3014663"/>
          <p14:tracePt t="8616" x="6604000" y="3014663"/>
          <p14:tracePt t="10255" x="6621463" y="3014663"/>
          <p14:tracePt t="10264" x="6692900" y="3024188"/>
          <p14:tracePt t="10272" x="6754813" y="3076575"/>
          <p14:tracePt t="10278" x="6859588" y="3111500"/>
          <p14:tracePt t="10286" x="6975475" y="3163888"/>
          <p14:tracePt t="10294" x="7134225" y="3225800"/>
          <p14:tracePt t="10301" x="7283450" y="3305175"/>
          <p14:tracePt t="10308" x="7531100" y="3394075"/>
          <p14:tracePt t="10317" x="7670800" y="3455988"/>
          <p14:tracePt t="10325" x="7769225" y="3508375"/>
          <p14:tracePt t="10332" x="8032750" y="3640138"/>
          <p14:tracePt t="10340" x="8402638" y="3746500"/>
          <p14:tracePt t="10348" x="9002713" y="39925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CC15386-5902-4C8C-B41E-48149C6EE248}"/>
              </a:ext>
            </a:extLst>
          </p:cNvPr>
          <p:cNvSpPr/>
          <p:nvPr/>
        </p:nvSpPr>
        <p:spPr>
          <a:xfrm>
            <a:off x="6316718" y="5762314"/>
            <a:ext cx="2802952" cy="982717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0C297-C040-469D-82E0-DB6598B2E4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616" b="17897"/>
          <a:stretch/>
        </p:blipFill>
        <p:spPr>
          <a:xfrm>
            <a:off x="0" y="851338"/>
            <a:ext cx="9241704" cy="39203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4C6C4E-DD6C-4606-BFBD-769EDD116533}"/>
              </a:ext>
            </a:extLst>
          </p:cNvPr>
          <p:cNvGrpSpPr/>
          <p:nvPr/>
        </p:nvGrpSpPr>
        <p:grpSpPr>
          <a:xfrm>
            <a:off x="624467" y="594963"/>
            <a:ext cx="7738514" cy="6172711"/>
            <a:chOff x="624467" y="594963"/>
            <a:chExt cx="7738514" cy="61727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5CB214-B221-4CCA-8AF2-86DA24B53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98943">
              <a:off x="624467" y="594963"/>
              <a:ext cx="4017179" cy="5668075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8E46D17-60B0-4613-9F32-FBD257B2EC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092" t="16641" r="44138" b="4636"/>
            <a:stretch/>
          </p:blipFill>
          <p:spPr>
            <a:xfrm rot="1154380">
              <a:off x="4404110" y="879020"/>
              <a:ext cx="3958871" cy="588865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E6D44E0-AE33-4890-AD29-60BF2F994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43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10"/>
    </mc:Choice>
    <mc:Fallback>
      <p:transition spd="slow" advTm="5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14F7DB4-431A-4AA1-B169-5DA250E656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286934"/>
              </p:ext>
            </p:extLst>
          </p:nvPr>
        </p:nvGraphicFramePr>
        <p:xfrm>
          <a:off x="-164265" y="351343"/>
          <a:ext cx="5458120" cy="277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4021E56-CBEA-48B7-996A-EDB953ADD172}"/>
              </a:ext>
            </a:extLst>
          </p:cNvPr>
          <p:cNvGrpSpPr/>
          <p:nvPr/>
        </p:nvGrpSpPr>
        <p:grpSpPr>
          <a:xfrm>
            <a:off x="-8114" y="3144650"/>
            <a:ext cx="9160228" cy="2889209"/>
            <a:chOff x="-2057632" y="928918"/>
            <a:chExt cx="9160228" cy="2889209"/>
          </a:xfrm>
        </p:grpSpPr>
        <p:pic>
          <p:nvPicPr>
            <p:cNvPr id="10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9341BB6-C954-48B1-9296-FB596B356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11015" r="14568" b="40248"/>
            <a:stretch/>
          </p:blipFill>
          <p:spPr>
            <a:xfrm>
              <a:off x="-2057632" y="928918"/>
              <a:ext cx="9160228" cy="2889209"/>
            </a:xfrm>
            <a:prstGeom prst="rect">
              <a:avLst/>
            </a:prstGeom>
          </p:spPr>
        </p:pic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F5D977D9-6477-4B2A-BDAE-08625ED5C2AC}"/>
                </a:ext>
              </a:extLst>
            </p:cNvPr>
            <p:cNvSpPr/>
            <p:nvPr/>
          </p:nvSpPr>
          <p:spPr>
            <a:xfrm>
              <a:off x="4435317" y="2080650"/>
              <a:ext cx="77972" cy="77708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005B7F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A7760FCF-E5A7-4A9B-B283-0F0285C93638}"/>
                </a:ext>
              </a:extLst>
            </p:cNvPr>
            <p:cNvSpPr/>
            <p:nvPr/>
          </p:nvSpPr>
          <p:spPr>
            <a:xfrm>
              <a:off x="-736832" y="3367191"/>
              <a:ext cx="79200" cy="7920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005B7F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B8E856-1056-4606-B7DE-8294CC1CF4D3}"/>
                </a:ext>
              </a:extLst>
            </p:cNvPr>
            <p:cNvSpPr txBox="1"/>
            <p:nvPr/>
          </p:nvSpPr>
          <p:spPr>
            <a:xfrm>
              <a:off x="3968107" y="1807453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5B7F"/>
                  </a:solidFill>
                </a:rPr>
                <a:t>Oudtshoorn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A5E4649-DB7B-4465-9DE5-38723E74D7B6}"/>
                </a:ext>
              </a:extLst>
            </p:cNvPr>
            <p:cNvSpPr txBox="1"/>
            <p:nvPr/>
          </p:nvSpPr>
          <p:spPr>
            <a:xfrm>
              <a:off x="-1124109" y="3397373"/>
              <a:ext cx="1284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Swellendam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48B0E1D-1756-4160-A2DB-DC60CC376210}"/>
                </a:ext>
              </a:extLst>
            </p:cNvPr>
            <p:cNvSpPr txBox="1"/>
            <p:nvPr/>
          </p:nvSpPr>
          <p:spPr>
            <a:xfrm>
              <a:off x="5247459" y="1763733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KAMMANASSIE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D2FBB6-482B-4F27-94DB-D2334C880A3F}"/>
                </a:ext>
              </a:extLst>
            </p:cNvPr>
            <p:cNvSpPr txBox="1"/>
            <p:nvPr/>
          </p:nvSpPr>
          <p:spPr>
            <a:xfrm>
              <a:off x="2706191" y="2137989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GAMKABERG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821472-0B17-4A7A-AE72-35B15E1CDCC2}"/>
                </a:ext>
              </a:extLst>
            </p:cNvPr>
            <p:cNvSpPr txBox="1"/>
            <p:nvPr/>
          </p:nvSpPr>
          <p:spPr>
            <a:xfrm>
              <a:off x="-1729840" y="1387838"/>
              <a:ext cx="1314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ANYSBERG</a:t>
              </a:r>
              <a:endParaRPr lang="en-ZA" dirty="0">
                <a:solidFill>
                  <a:srgbClr val="005B7F"/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9475C48E-95A3-429A-A4E6-DC48B6731B8E}"/>
              </a:ext>
            </a:extLst>
          </p:cNvPr>
          <p:cNvSpPr/>
          <p:nvPr/>
        </p:nvSpPr>
        <p:spPr>
          <a:xfrm>
            <a:off x="200817" y="3576659"/>
            <a:ext cx="2732767" cy="11876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9CF49-950F-410A-8F8F-4E31D058CD99}"/>
              </a:ext>
            </a:extLst>
          </p:cNvPr>
          <p:cNvGrpSpPr/>
          <p:nvPr/>
        </p:nvGrpSpPr>
        <p:grpSpPr>
          <a:xfrm>
            <a:off x="102595" y="135623"/>
            <a:ext cx="8938809" cy="6586753"/>
            <a:chOff x="115611" y="209074"/>
            <a:chExt cx="8938809" cy="65867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6284DA2-F2A7-4687-B7D9-785D64582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11" y="3585523"/>
              <a:ext cx="4280405" cy="32103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F2D7A24-7B93-46AC-B710-3DDDF6D5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186" y="3575901"/>
              <a:ext cx="4293234" cy="32199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A3B091-0E35-4FF5-991E-F7331917C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186" y="209074"/>
              <a:ext cx="4293234" cy="3219926"/>
            </a:xfrm>
            <a:prstGeom prst="rect">
              <a:avLst/>
            </a:prstGeom>
          </p:spPr>
        </p:pic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0A9E575-4690-4965-9E18-4F032AB008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5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85"/>
    </mc:Choice>
    <mc:Fallback xmlns="">
      <p:transition spd="slow" advTm="84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3123" x="69850" y="890588"/>
          <p14:tracePt t="3131" x="149225" y="881063"/>
          <p14:tracePt t="3139" x="211138" y="863600"/>
          <p14:tracePt t="3145" x="255588" y="863600"/>
          <p14:tracePt t="3153" x="290513" y="855663"/>
          <p14:tracePt t="3161" x="352425" y="855663"/>
          <p14:tracePt t="3169" x="396875" y="855663"/>
          <p14:tracePt t="3178" x="449263" y="855663"/>
          <p14:tracePt t="3185" x="511175" y="855663"/>
          <p14:tracePt t="3193" x="546100" y="855663"/>
          <p14:tracePt t="3201" x="573088" y="855663"/>
          <p14:tracePt t="3209" x="600075" y="855663"/>
          <p14:tracePt t="3217" x="608013" y="855663"/>
          <p14:tracePt t="3231" x="617538" y="855663"/>
          <p14:tracePt t="3263" x="635000" y="855663"/>
          <p14:tracePt t="3271" x="652463" y="855663"/>
          <p14:tracePt t="3279" x="704850" y="855663"/>
          <p14:tracePt t="3287" x="722313" y="855663"/>
          <p14:tracePt t="3295" x="758825" y="855663"/>
          <p14:tracePt t="3303" x="766763" y="855663"/>
          <p14:tracePt t="3312" x="784225" y="846138"/>
          <p14:tracePt t="3317" x="793750" y="838200"/>
          <p14:tracePt t="3325" x="801688" y="838200"/>
          <p14:tracePt t="24431" x="652463" y="838200"/>
          <p14:tracePt t="24437" x="582613" y="873125"/>
          <p14:tracePt t="24446" x="503238" y="890588"/>
          <p14:tracePt t="24455" x="379413" y="935038"/>
          <p14:tracePt t="24461" x="307975" y="1004888"/>
          <p14:tracePt t="24469" x="220663" y="1101725"/>
          <p14:tracePt t="24477" x="176213" y="1136650"/>
          <p14:tracePt t="24486" x="88900" y="1208088"/>
          <p14:tracePt t="56568" x="9037638" y="3279775"/>
          <p14:tracePt t="56578" x="8967788" y="3217863"/>
          <p14:tracePt t="56583" x="8888413" y="3138488"/>
          <p14:tracePt t="56591" x="8809038" y="3076575"/>
          <p14:tracePt t="56599" x="8720138" y="3014663"/>
          <p14:tracePt t="56607" x="8623300" y="2935288"/>
          <p14:tracePt t="56616" x="8561388" y="2882900"/>
          <p14:tracePt t="56623" x="8491538" y="2847975"/>
          <p14:tracePt t="56632" x="8402638" y="2811463"/>
          <p14:tracePt t="56639" x="8385175" y="2794000"/>
          <p14:tracePt t="56647" x="8350250" y="2794000"/>
          <p14:tracePt t="56655" x="8332788" y="2786063"/>
          <p14:tracePt t="56663" x="8323263" y="2776538"/>
          <p14:tracePt t="56677" x="8315325" y="2768600"/>
          <p14:tracePt t="57599" x="8315325" y="2803525"/>
          <p14:tracePt t="57607" x="8315325" y="2865438"/>
          <p14:tracePt t="57616" x="8323263" y="2952750"/>
          <p14:tracePt t="57623" x="8332788" y="2997200"/>
          <p14:tracePt t="57632" x="8332788" y="3094038"/>
          <p14:tracePt t="57639" x="8342313" y="3173413"/>
          <p14:tracePt t="57648" x="8359775" y="3260725"/>
          <p14:tracePt t="57655" x="8359775" y="3419475"/>
          <p14:tracePt t="57664" x="8359775" y="3552825"/>
          <p14:tracePt t="57669" x="8350250" y="3684588"/>
          <p14:tracePt t="57677" x="8332788" y="3870325"/>
          <p14:tracePt t="57684" x="8332788" y="4010025"/>
          <p14:tracePt t="57693" x="8332788" y="4230688"/>
          <p14:tracePt t="57701" x="8332788" y="4443413"/>
          <p14:tracePt t="57709" x="8332788" y="4662488"/>
          <p14:tracePt t="57717" x="8332788" y="4778375"/>
          <p14:tracePt t="57725" x="8332788" y="4910138"/>
          <p14:tracePt t="57733" x="8342313" y="5014913"/>
          <p14:tracePt t="57741" x="8342313" y="5130800"/>
          <p14:tracePt t="57747" x="8350250" y="5253038"/>
          <p14:tracePt t="57755" x="8350250" y="5314950"/>
          <p14:tracePt t="57763" x="8350250" y="5368925"/>
          <p14:tracePt t="57771" x="8350250" y="5421313"/>
          <p14:tracePt t="57779" x="8350250" y="5465763"/>
          <p14:tracePt t="57787" x="8359775" y="5508625"/>
          <p14:tracePt t="57795" x="8367713" y="5553075"/>
          <p14:tracePt t="57803" x="8367713" y="5614988"/>
          <p14:tracePt t="57812" x="8367713" y="5649913"/>
          <p14:tracePt t="57819" x="8367713" y="5676900"/>
          <p14:tracePt t="57828" x="8377238" y="5694363"/>
          <p14:tracePt t="57873" x="8377238" y="5703888"/>
          <p14:tracePt t="57890" x="8377238" y="5711825"/>
          <p14:tracePt t="57920" x="8377238" y="5721350"/>
          <p14:tracePt t="57943" x="8385175" y="5721350"/>
          <p14:tracePt t="57967" x="8385175" y="5729288"/>
          <p14:tracePt t="57989" x="8385175" y="5738813"/>
          <p14:tracePt t="62047" x="8385175" y="5746750"/>
          <p14:tracePt t="62062" x="8385175" y="5756275"/>
          <p14:tracePt t="62070" x="8377238" y="5773738"/>
          <p14:tracePt t="62075" x="8315325" y="5800725"/>
          <p14:tracePt t="62083" x="8280400" y="5818188"/>
          <p14:tracePt t="62091" x="8201025" y="5870575"/>
          <p14:tracePt t="62099" x="8067675" y="5888038"/>
          <p14:tracePt t="62106" x="7988300" y="5888038"/>
          <p14:tracePt t="62115" x="7908925" y="5897563"/>
          <p14:tracePt t="62123" x="7804150" y="5922963"/>
          <p14:tracePt t="62131" x="7707313" y="5922963"/>
          <p14:tracePt t="62139" x="7600950" y="5922963"/>
          <p14:tracePt t="62148" x="7442200" y="5922963"/>
          <p14:tracePt t="62155" x="7318375" y="5922963"/>
          <p14:tracePt t="62161" x="7213600" y="5932488"/>
          <p14:tracePt t="62169" x="7097713" y="5942013"/>
          <p14:tracePt t="62177" x="6931025" y="5959475"/>
          <p14:tracePt t="62185" x="6807200" y="5959475"/>
          <p14:tracePt t="62193" x="6621463" y="5967413"/>
          <p14:tracePt t="62201" x="6472238" y="5994400"/>
          <p14:tracePt t="62209" x="6340475" y="6011863"/>
          <p14:tracePt t="62218" x="6102350" y="6099175"/>
          <p14:tracePt t="62225" x="5784850" y="6178550"/>
          <p14:tracePt t="62233" x="5529263" y="6215063"/>
          <p14:tracePt t="62241" x="5378450" y="6232525"/>
          <p14:tracePt t="62248" x="5175250" y="6257925"/>
          <p14:tracePt t="62255" x="5070475" y="6329363"/>
          <p14:tracePt t="62264" x="4911725" y="6329363"/>
          <p14:tracePt t="62271" x="4664075" y="6337300"/>
          <p14:tracePt t="62279" x="4487863" y="6354763"/>
          <p14:tracePt t="62287" x="4346575" y="6354763"/>
          <p14:tracePt t="62295" x="4214813" y="6354763"/>
          <p14:tracePt t="62303" x="4117975" y="6319838"/>
          <p14:tracePt t="62311" x="3968750" y="6257925"/>
          <p14:tracePt t="62319" x="3844925" y="6215063"/>
          <p14:tracePt t="62325" x="3748088" y="6197600"/>
          <p14:tracePt t="62333" x="3668713" y="6143625"/>
          <p14:tracePt t="62341" x="3614738" y="6126163"/>
          <p14:tracePt t="62349" x="3552825" y="6118225"/>
          <p14:tracePt t="62357" x="3455988" y="6091238"/>
          <p14:tracePt t="62365" x="3376613" y="6073775"/>
          <p14:tracePt t="62374" x="3306763" y="6029325"/>
          <p14:tracePt t="62381" x="3209925" y="6019800"/>
          <p14:tracePt t="62389" x="3130550" y="5967413"/>
          <p14:tracePt t="62398" x="3078163" y="5942013"/>
          <p14:tracePt t="62403" x="3016250" y="5922963"/>
          <p14:tracePt t="62411" x="2944813" y="5897563"/>
          <p14:tracePt t="62419" x="2882900" y="5862638"/>
          <p14:tracePt t="62427" x="2820988" y="5808663"/>
          <p14:tracePt t="62435" x="2768600" y="5800725"/>
          <p14:tracePt t="62446" x="2724150" y="5773738"/>
          <p14:tracePt t="62452" x="2681288" y="5773738"/>
          <p14:tracePt t="62460" x="2654300" y="5764213"/>
          <p14:tracePt t="62469" x="2627313" y="5764213"/>
          <p14:tracePt t="62489" x="2609850" y="5764213"/>
          <p14:tracePt t="62499" x="2601913" y="5773738"/>
          <p14:tracePt t="62505" x="2592388" y="5773738"/>
          <p14:tracePt t="67169" x="2592388" y="5800725"/>
          <p14:tracePt t="67177" x="2592388" y="5976938"/>
          <p14:tracePt t="67185" x="2609850" y="6170613"/>
          <p14:tracePt t="67193" x="2627313" y="6443663"/>
          <p14:tracePt t="67201" x="2662238" y="6629400"/>
          <p14:tracePt t="67209" x="2671763" y="6769100"/>
          <p14:tracePt t="67217" x="2716213" y="684847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B3997C-386D-4A73-BB67-7612CA583297}"/>
              </a:ext>
            </a:extLst>
          </p:cNvPr>
          <p:cNvSpPr/>
          <p:nvPr/>
        </p:nvSpPr>
        <p:spPr>
          <a:xfrm>
            <a:off x="7438014" y="5762314"/>
            <a:ext cx="1681655" cy="982717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DB460-DE42-40FE-AA7D-A1B45E66A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13087">
            <a:off x="449471" y="292038"/>
            <a:ext cx="4449588" cy="62739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E859B7-397E-452E-8AD2-0911B9FFE2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0290">
            <a:off x="4357781" y="159931"/>
            <a:ext cx="4512878" cy="64537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904582-3C47-466E-B8D1-33F47E876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81"/>
    </mc:Choice>
    <mc:Fallback xmlns="">
      <p:transition spd="slow" advTm="1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0D4F46CB-83B8-442E-B76C-F3C2E29F9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1641894"/>
              </p:ext>
            </p:extLst>
          </p:nvPr>
        </p:nvGraphicFramePr>
        <p:xfrm>
          <a:off x="225142" y="-8547"/>
          <a:ext cx="5458120" cy="2775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29CD5F4-99B6-4D17-A239-5463DEB700E0}"/>
              </a:ext>
            </a:extLst>
          </p:cNvPr>
          <p:cNvSpPr/>
          <p:nvPr/>
        </p:nvSpPr>
        <p:spPr>
          <a:xfrm>
            <a:off x="6202774" y="6051950"/>
            <a:ext cx="2779320" cy="628456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40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C15F2D5-4BAB-4429-B532-5D6077F6AF16}"/>
              </a:ext>
            </a:extLst>
          </p:cNvPr>
          <p:cNvSpPr txBox="1"/>
          <p:nvPr/>
        </p:nvSpPr>
        <p:spPr>
          <a:xfrm>
            <a:off x="6018760" y="224384"/>
            <a:ext cx="2525050" cy="16876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b="1" cap="all" spc="100" dirty="0">
                <a:solidFill>
                  <a:srgbClr val="005B7F"/>
                </a:solidFill>
              </a:rPr>
              <a:t>CMZ STOCKS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</a:pPr>
            <a:r>
              <a:rPr lang="en-US" sz="2000" cap="all" spc="100" dirty="0">
                <a:solidFill>
                  <a:srgbClr val="005B7F"/>
                </a:solidFill>
              </a:rPr>
              <a:t>CRADOCK – C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</a:pPr>
            <a:r>
              <a:rPr lang="en-US" sz="2000" cap="all" spc="100" dirty="0">
                <a:solidFill>
                  <a:srgbClr val="005B7F"/>
                </a:solidFill>
              </a:rPr>
              <a:t>GAMKABERG – G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</a:pPr>
            <a:r>
              <a:rPr lang="en-US" sz="2000" cap="all" spc="100" dirty="0">
                <a:solidFill>
                  <a:srgbClr val="005B7F"/>
                </a:solidFill>
              </a:rPr>
              <a:t>KAMMANASSIE – 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3B6B7D-B7CC-40CD-A48D-1B35BAC4542E}"/>
              </a:ext>
            </a:extLst>
          </p:cNvPr>
          <p:cNvGrpSpPr/>
          <p:nvPr/>
        </p:nvGrpSpPr>
        <p:grpSpPr>
          <a:xfrm>
            <a:off x="-16228" y="2167654"/>
            <a:ext cx="9160228" cy="4937825"/>
            <a:chOff x="0" y="1920175"/>
            <a:chExt cx="9160228" cy="4937825"/>
          </a:xfrm>
        </p:grpSpPr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8E2992A-B790-4E25-BBC8-CC36FFDB2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11015" r="14568" b="5691"/>
            <a:stretch/>
          </p:blipFill>
          <p:spPr>
            <a:xfrm>
              <a:off x="0" y="1920175"/>
              <a:ext cx="9160228" cy="493782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6DCF23B-2B3F-4EB5-941E-5AA93953645F}"/>
                </a:ext>
              </a:extLst>
            </p:cNvPr>
            <p:cNvSpPr/>
            <p:nvPr/>
          </p:nvSpPr>
          <p:spPr>
            <a:xfrm>
              <a:off x="7889274" y="3130338"/>
              <a:ext cx="316872" cy="276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K</a:t>
              </a:r>
              <a:endParaRPr lang="en-ZA" sz="1400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40F061-4DD1-4C9D-BE9E-DC39A5E4B866}"/>
                </a:ext>
              </a:extLst>
            </p:cNvPr>
            <p:cNvSpPr/>
            <p:nvPr/>
          </p:nvSpPr>
          <p:spPr>
            <a:xfrm>
              <a:off x="830623" y="5682075"/>
              <a:ext cx="597006" cy="31524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K-C</a:t>
              </a:r>
              <a:endParaRPr lang="en-ZA" sz="14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48455FE-4686-4735-A194-84CC2EC6FF4D}"/>
                </a:ext>
              </a:extLst>
            </p:cNvPr>
            <p:cNvSpPr/>
            <p:nvPr/>
          </p:nvSpPr>
          <p:spPr>
            <a:xfrm>
              <a:off x="1298394" y="3452742"/>
              <a:ext cx="593096" cy="3077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K-C</a:t>
              </a:r>
              <a:endParaRPr lang="en-ZA" sz="1400" dirty="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349580-C1E0-4BF6-8413-34630E9B5815}"/>
                </a:ext>
              </a:extLst>
            </p:cNvPr>
            <p:cNvSpPr/>
            <p:nvPr/>
          </p:nvSpPr>
          <p:spPr>
            <a:xfrm>
              <a:off x="5400214" y="3399393"/>
              <a:ext cx="316872" cy="276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G</a:t>
              </a:r>
              <a:endParaRPr lang="en-ZA" sz="1400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F34F687-4A46-4D72-8119-1E82CC5F095D}"/>
                </a:ext>
              </a:extLst>
            </p:cNvPr>
            <p:cNvSpPr/>
            <p:nvPr/>
          </p:nvSpPr>
          <p:spPr>
            <a:xfrm>
              <a:off x="1204382" y="2800776"/>
              <a:ext cx="316872" cy="276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</a:t>
              </a:r>
              <a:endParaRPr lang="en-ZA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4E77DE-53F9-4EBB-9D69-31132DF9FE60}"/>
                </a:ext>
              </a:extLst>
            </p:cNvPr>
            <p:cNvSpPr txBox="1"/>
            <p:nvPr/>
          </p:nvSpPr>
          <p:spPr>
            <a:xfrm>
              <a:off x="6018760" y="3047836"/>
              <a:ext cx="1090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accent1">
                      <a:lumMod val="50000"/>
                    </a:schemeClr>
                  </a:solidFill>
                </a:rPr>
                <a:t>Oudtshoorn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463573-BC31-45B1-91F1-C7FCD9AF2B74}"/>
                </a:ext>
              </a:extLst>
            </p:cNvPr>
            <p:cNvSpPr txBox="1"/>
            <p:nvPr/>
          </p:nvSpPr>
          <p:spPr>
            <a:xfrm>
              <a:off x="1002139" y="4276536"/>
              <a:ext cx="10418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Swellendam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2E7783-F9C8-4054-B19A-7CC1E3544B3D}"/>
                </a:ext>
              </a:extLst>
            </p:cNvPr>
            <p:cNvSpPr txBox="1"/>
            <p:nvPr/>
          </p:nvSpPr>
          <p:spPr>
            <a:xfrm>
              <a:off x="7358258" y="2775349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KAMMANASSIE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AF8E57-A9EC-44CC-82A8-14196BA2C4E2}"/>
                </a:ext>
              </a:extLst>
            </p:cNvPr>
            <p:cNvSpPr txBox="1"/>
            <p:nvPr/>
          </p:nvSpPr>
          <p:spPr>
            <a:xfrm>
              <a:off x="4950101" y="3138976"/>
              <a:ext cx="12474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GAMKABERG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A41F6F-FCE2-4F39-93DF-633DD3CFC0A6}"/>
                </a:ext>
              </a:extLst>
            </p:cNvPr>
            <p:cNvSpPr txBox="1"/>
            <p:nvPr/>
          </p:nvSpPr>
          <p:spPr>
            <a:xfrm>
              <a:off x="467205" y="2368407"/>
              <a:ext cx="1064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ANYSBERG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D51FB3-CAD8-41A3-911A-C69346F25834}"/>
                </a:ext>
              </a:extLst>
            </p:cNvPr>
            <p:cNvSpPr txBox="1"/>
            <p:nvPr/>
          </p:nvSpPr>
          <p:spPr>
            <a:xfrm>
              <a:off x="225142" y="3452742"/>
              <a:ext cx="10342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SANBONA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871DF8A-47A4-459A-A911-25C04460CFE6}"/>
                </a:ext>
              </a:extLst>
            </p:cNvPr>
            <p:cNvSpPr txBox="1"/>
            <p:nvPr/>
          </p:nvSpPr>
          <p:spPr>
            <a:xfrm>
              <a:off x="1129126" y="5137215"/>
              <a:ext cx="976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DE HOOP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EBBC02-9FFB-4DA0-BBFA-17C412427623}"/>
                </a:ext>
              </a:extLst>
            </p:cNvPr>
            <p:cNvSpPr txBox="1"/>
            <p:nvPr/>
          </p:nvSpPr>
          <p:spPr>
            <a:xfrm>
              <a:off x="63577" y="4955400"/>
              <a:ext cx="10655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OVERBERG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TEST </a:t>
              </a:r>
            </a:p>
            <a:p>
              <a:pPr algn="ctr"/>
              <a:r>
                <a:rPr lang="en-US" sz="1400" dirty="0">
                  <a:solidFill>
                    <a:schemeClr val="accent1">
                      <a:lumMod val="50000"/>
                    </a:schemeClr>
                  </a:solidFill>
                </a:rPr>
                <a:t>RANGE</a:t>
              </a:r>
              <a:endParaRPr lang="en-ZA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73A2B23-510A-4DE7-AD8E-547714F4A61F}"/>
              </a:ext>
            </a:extLst>
          </p:cNvPr>
          <p:cNvSpPr/>
          <p:nvPr/>
        </p:nvSpPr>
        <p:spPr>
          <a:xfrm>
            <a:off x="4984837" y="2678287"/>
            <a:ext cx="3840586" cy="16799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4661E0A-8F04-4A91-BDDF-0FB6980CA173}"/>
              </a:ext>
            </a:extLst>
          </p:cNvPr>
          <p:cNvSpPr/>
          <p:nvPr/>
        </p:nvSpPr>
        <p:spPr>
          <a:xfrm>
            <a:off x="599921" y="3362468"/>
            <a:ext cx="1622959" cy="3213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9B26DE6-E553-411B-A176-DF8890B2B7E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4371"/>
          <a:stretch/>
        </p:blipFill>
        <p:spPr>
          <a:xfrm>
            <a:off x="3994909" y="5285688"/>
            <a:ext cx="4987185" cy="1444384"/>
          </a:xfrm>
          <a:prstGeom prst="rect">
            <a:avLst/>
          </a:prstGeom>
          <a:ln>
            <a:solidFill>
              <a:srgbClr val="005B7F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85FA3D-AD37-40A5-ACF7-284DF53AAD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9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01"/>
    </mc:Choice>
    <mc:Fallback xmlns="">
      <p:transition spd="slow" advTm="91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1252" x="8896350" y="3754438"/>
          <p14:tracePt t="1260" x="8640763" y="3640138"/>
          <p14:tracePt t="1267" x="8385175" y="3535363"/>
          <p14:tracePt t="1276" x="8059738" y="3411538"/>
          <p14:tracePt t="1283" x="7786688" y="3384550"/>
          <p14:tracePt t="1292" x="7548563" y="3340100"/>
          <p14:tracePt t="1300" x="7345363" y="3314700"/>
          <p14:tracePt t="1308" x="7204075" y="3297238"/>
          <p14:tracePt t="1316" x="6931025" y="3297238"/>
          <p14:tracePt t="1323" x="6710363" y="3243263"/>
          <p14:tracePt t="1330" x="6499225" y="3173413"/>
          <p14:tracePt t="1338" x="6303963" y="3103563"/>
          <p14:tracePt t="1347" x="6189663" y="3032125"/>
          <p14:tracePt t="1354" x="6065838" y="2952750"/>
          <p14:tracePt t="1361" x="5951538" y="2873375"/>
          <p14:tracePt t="1370" x="5846763" y="2811463"/>
          <p14:tracePt t="1377" x="5767388" y="2759075"/>
          <p14:tracePt t="1385" x="5678488" y="2670175"/>
          <p14:tracePt t="1394" x="5634038" y="2635250"/>
          <p14:tracePt t="1401" x="5537200" y="2590800"/>
          <p14:tracePt t="1407" x="5457825" y="2547938"/>
          <p14:tracePt t="1415" x="5405438" y="2503488"/>
          <p14:tracePt t="1424" x="5308600" y="2414588"/>
          <p14:tracePt t="1432" x="5273675" y="2397125"/>
          <p14:tracePt t="1439" x="5202238" y="2335213"/>
          <p14:tracePt t="1448" x="5157788" y="2282825"/>
          <p14:tracePt t="1456" x="5105400" y="2247900"/>
          <p14:tracePt t="1464" x="5053013" y="2230438"/>
          <p14:tracePt t="1472" x="5018088" y="2230438"/>
          <p14:tracePt t="1480" x="4999038" y="2230438"/>
          <p14:tracePt t="1486" x="4981575" y="2220913"/>
          <p14:tracePt t="1494" x="4981575" y="2212975"/>
          <p14:tracePt t="1510" x="4981575" y="2203450"/>
          <p14:tracePt t="1525" x="4973638" y="2203450"/>
          <p14:tracePt t="1533" x="4973638" y="2185988"/>
          <p14:tracePt t="1541" x="4964113" y="2178050"/>
          <p14:tracePt t="1549" x="4964113" y="2159000"/>
          <p14:tracePt t="1557" x="4956175" y="2151063"/>
          <p14:tracePt t="1564" x="4956175" y="2098675"/>
          <p14:tracePt t="1572" x="4956175" y="2071688"/>
          <p14:tracePt t="1580" x="4946650" y="2036763"/>
          <p14:tracePt t="1587" x="4946650" y="2009775"/>
          <p14:tracePt t="1595" x="4946650" y="1982788"/>
          <p14:tracePt t="1603" x="4946650" y="1930400"/>
          <p14:tracePt t="1612" x="4938713" y="1878013"/>
          <p14:tracePt t="1620" x="4938713" y="1824038"/>
          <p14:tracePt t="1627" x="4938713" y="1771650"/>
          <p14:tracePt t="1635" x="4938713" y="1744663"/>
          <p14:tracePt t="1644" x="4929188" y="1736725"/>
          <p14:tracePt t="1657" x="4929188" y="1727200"/>
          <p14:tracePt t="1665" x="4929188" y="1719263"/>
          <p14:tracePt t="1682" x="4929188" y="1709738"/>
          <p14:tracePt t="1689" x="4929188" y="1692275"/>
          <p14:tracePt t="1699" x="4929188" y="1665288"/>
          <p14:tracePt t="1706" x="4929188" y="1647825"/>
          <p14:tracePt t="2174" x="4929188" y="1639888"/>
          <p14:tracePt t="2198" x="4929188" y="1630363"/>
          <p14:tracePt t="2346" x="4919663" y="1630363"/>
          <p14:tracePt t="21364" x="4929188" y="1639888"/>
          <p14:tracePt t="21372" x="4938713" y="1647825"/>
          <p14:tracePt t="21377" x="4956175" y="1674813"/>
          <p14:tracePt t="21386" x="4973638" y="1701800"/>
          <p14:tracePt t="21396" x="5018088" y="1709738"/>
          <p14:tracePt t="21402" x="5043488" y="1727200"/>
          <p14:tracePt t="21410" x="5053013" y="1736725"/>
          <p14:tracePt t="21417" x="5095875" y="1771650"/>
          <p14:tracePt t="21426" x="5149850" y="1789113"/>
          <p14:tracePt t="21433" x="5167313" y="1789113"/>
          <p14:tracePt t="21442" x="5229225" y="1789113"/>
          <p14:tracePt t="21447" x="5246688" y="1798638"/>
          <p14:tracePt t="21455" x="5334000" y="1824038"/>
          <p14:tracePt t="21463" x="5378450" y="1843088"/>
          <p14:tracePt t="21472" x="5387975" y="1851025"/>
          <p14:tracePt t="21487" x="5484813" y="1860550"/>
          <p14:tracePt t="21495" x="5634038" y="1895475"/>
          <p14:tracePt t="21503" x="5810250" y="1920875"/>
          <p14:tracePt t="21511" x="6057900" y="1930400"/>
          <p14:tracePt t="21520" x="6269038" y="1930400"/>
          <p14:tracePt t="21530" x="6402388" y="1930400"/>
          <p14:tracePt t="21536" x="6524625" y="1920875"/>
          <p14:tracePt t="21542" x="6604000" y="1920875"/>
          <p14:tracePt t="21550" x="6719888" y="1912938"/>
          <p14:tracePt t="21559" x="6754813" y="1903413"/>
          <p14:tracePt t="21566" x="6842125" y="1903413"/>
          <p14:tracePt t="21575" x="6948488" y="1903413"/>
          <p14:tracePt t="21582" x="7000875" y="1903413"/>
          <p14:tracePt t="21590" x="7062788" y="1885950"/>
          <p14:tracePt t="21598" x="7115175" y="1878013"/>
          <p14:tracePt t="21607" x="7169150" y="1868488"/>
          <p14:tracePt t="21612" x="7186613" y="1860550"/>
          <p14:tracePt t="21620" x="7213600" y="1843088"/>
          <p14:tracePt t="21628" x="7273925" y="1833563"/>
          <p14:tracePt t="21636" x="7327900" y="1816100"/>
          <p14:tracePt t="21644" x="7380288" y="1806575"/>
          <p14:tracePt t="21652" x="7407275" y="1771650"/>
          <p14:tracePt t="21660" x="7432675" y="1754188"/>
          <p14:tracePt t="21668" x="7451725" y="1744663"/>
          <p14:tracePt t="21676" x="7486650" y="1727200"/>
          <p14:tracePt t="21684" x="7494588" y="1709738"/>
          <p14:tracePt t="21692" x="7521575" y="1709738"/>
          <p14:tracePt t="21698" x="7539038" y="1692275"/>
          <p14:tracePt t="21707" x="7566025" y="1692275"/>
          <p14:tracePt t="21714" x="7591425" y="1684338"/>
          <p14:tracePt t="21723" x="7662863" y="1674813"/>
          <p14:tracePt t="21730" x="7680325" y="1665288"/>
          <p14:tracePt t="21738" x="7707313" y="1639888"/>
          <p14:tracePt t="21746" x="7742238" y="1622425"/>
          <p14:tracePt t="21754" x="7769225" y="1612900"/>
          <p14:tracePt t="21761" x="7804150" y="1595438"/>
          <p14:tracePt t="21770" x="7821613" y="1585913"/>
          <p14:tracePt t="21777" x="7839075" y="1568450"/>
          <p14:tracePt t="21792" x="7847013" y="1568450"/>
          <p14:tracePt t="21800" x="7856538" y="1560513"/>
          <p14:tracePt t="21807" x="7891463" y="1533525"/>
          <p14:tracePt t="21816" x="7900988" y="1533525"/>
          <p14:tracePt t="21823" x="7918450" y="1516063"/>
          <p14:tracePt t="21832" x="7926388" y="1508125"/>
          <p14:tracePt t="21840" x="7953375" y="1498600"/>
          <p14:tracePt t="21847" x="7962900" y="1481138"/>
          <p14:tracePt t="21856" x="7988300" y="1454150"/>
          <p14:tracePt t="21865" x="7997825" y="1446213"/>
          <p14:tracePt t="21870" x="8005763" y="1419225"/>
          <p14:tracePt t="21882" x="8005763" y="1409700"/>
          <p14:tracePt t="21886" x="8015288" y="1409700"/>
          <p14:tracePt t="21894" x="8024813" y="1401763"/>
          <p14:tracePt t="21902" x="8050213" y="1392238"/>
          <p14:tracePt t="21917" x="8059738" y="1392238"/>
          <p14:tracePt t="21939" x="8067675" y="1384300"/>
          <p14:tracePt t="21942" x="8067675" y="1374775"/>
          <p14:tracePt t="22004" x="8077200" y="1366838"/>
          <p14:tracePt t="22011" x="8094663" y="1339850"/>
          <p14:tracePt t="22019" x="8094663" y="1322388"/>
          <p14:tracePt t="22027" x="8112125" y="1312863"/>
          <p14:tracePt t="22033" x="8112125" y="1304925"/>
          <p14:tracePt t="22042" x="8121650" y="1295400"/>
          <p14:tracePt t="22049" x="8129588" y="1277938"/>
          <p14:tracePt t="22066" x="8129588" y="1260475"/>
          <p14:tracePt t="22074" x="8129588" y="1243013"/>
          <p14:tracePt t="22082" x="8139113" y="1225550"/>
          <p14:tracePt t="22089" x="8147050" y="1198563"/>
          <p14:tracePt t="22097" x="8156575" y="1173163"/>
          <p14:tracePt t="22113" x="8156575" y="1154113"/>
          <p14:tracePt t="22120" x="8164513" y="1128713"/>
          <p14:tracePt t="22127" x="8164513" y="1101725"/>
          <p14:tracePt t="22136" x="8174038" y="1066800"/>
          <p14:tracePt t="22143" x="8183563" y="1057275"/>
          <p14:tracePt t="22152" x="8201025" y="1031875"/>
          <p14:tracePt t="22160" x="8201025" y="1014413"/>
          <p14:tracePt t="22167" x="8218488" y="987425"/>
          <p14:tracePt t="22177" x="8243888" y="969963"/>
          <p14:tracePt t="22183" x="8243888" y="952500"/>
          <p14:tracePt t="22192" x="8253413" y="935038"/>
          <p14:tracePt t="22199" x="8253413" y="915988"/>
          <p14:tracePt t="22206" x="8262938" y="915988"/>
          <p14:tracePt t="22213" x="8262938" y="908050"/>
          <p14:tracePt t="22222" x="8262938" y="898525"/>
          <p14:tracePt t="22229" x="8262938" y="890588"/>
          <p14:tracePt t="22237" x="8270875" y="890588"/>
          <p14:tracePt t="22253" x="8270875" y="881063"/>
          <p14:tracePt t="22324" x="8280400" y="881063"/>
          <p14:tracePt t="22332" x="8280400" y="863600"/>
          <p14:tracePt t="22348" x="8280400" y="855663"/>
          <p14:tracePt t="29176" x="8315325" y="890588"/>
          <p14:tracePt t="29184" x="8350250" y="952500"/>
          <p14:tracePt t="29192" x="8429625" y="1004888"/>
          <p14:tracePt t="29197" x="8518525" y="1119188"/>
          <p14:tracePt t="29205" x="8605838" y="1173163"/>
          <p14:tracePt t="29214" x="8640763" y="1208088"/>
          <p14:tracePt t="29221" x="8737600" y="1270000"/>
          <p14:tracePt t="29230" x="8816975" y="1312863"/>
          <p14:tracePt t="29237" x="8888413" y="1339850"/>
          <p14:tracePt t="29245" x="8975725" y="1384300"/>
          <p14:tracePt t="29253" x="9074150" y="1454150"/>
          <p14:tracePt t="55826" x="8580438" y="96838"/>
          <p14:tracePt t="55826" x="8605838" y="149225"/>
          <p14:tracePt t="55826" x="8659813" y="238125"/>
          <p14:tracePt t="55826" x="8677275" y="282575"/>
          <p14:tracePt t="55826" x="8720138" y="352425"/>
          <p14:tracePt t="55826" x="8737600" y="458788"/>
          <p14:tracePt t="55826" x="8756650" y="528638"/>
          <p14:tracePt t="55826" x="8764588" y="617538"/>
          <p14:tracePt t="55826" x="8791575" y="704850"/>
          <p14:tracePt t="55826" x="8836025" y="776288"/>
          <p14:tracePt t="55826" x="8853488" y="881063"/>
          <p14:tracePt t="55826" x="8870950" y="925513"/>
          <p14:tracePt t="55826" x="8878888" y="977900"/>
          <p14:tracePt t="55826" x="8888413" y="1022350"/>
          <p14:tracePt t="55826" x="8905875" y="1074738"/>
          <p14:tracePt t="55826" x="8932863" y="1136650"/>
          <p14:tracePt t="55826" x="8932863" y="1173163"/>
          <p14:tracePt t="55826" x="8940800" y="1198563"/>
          <p14:tracePt t="55826" x="8958263" y="1233488"/>
          <p14:tracePt t="55826" x="8950325" y="1208088"/>
          <p14:tracePt t="55826" x="8870950" y="1119188"/>
          <p14:tracePt t="55826" x="8764588" y="987425"/>
          <p14:tracePt t="55826" x="8588375" y="828675"/>
          <p14:tracePt t="55826" x="8447088" y="679450"/>
          <p14:tracePt t="55826" x="8367713" y="625475"/>
          <p14:tracePt t="55826" x="8253413" y="573088"/>
          <p14:tracePt t="55826" x="8050213" y="431800"/>
          <p14:tracePt t="55826" x="7653338" y="185738"/>
          <p14:tracePt t="55826" x="7494588" y="968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E02AECD-B840-4465-8B81-9C0239D73F13}"/>
              </a:ext>
            </a:extLst>
          </p:cNvPr>
          <p:cNvSpPr/>
          <p:nvPr/>
        </p:nvSpPr>
        <p:spPr>
          <a:xfrm>
            <a:off x="6264487" y="5987043"/>
            <a:ext cx="2779320" cy="628456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400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4E4E85-CF49-498E-82D6-4BC728163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15779" r="40447" b="46225"/>
          <a:stretch/>
        </p:blipFill>
        <p:spPr>
          <a:xfrm>
            <a:off x="-12784" y="283777"/>
            <a:ext cx="9181228" cy="34999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7BA16C-E472-48B7-B9DE-7720BBEFF2F8}"/>
              </a:ext>
            </a:extLst>
          </p:cNvPr>
          <p:cNvSpPr txBox="1"/>
          <p:nvPr/>
        </p:nvSpPr>
        <p:spPr>
          <a:xfrm>
            <a:off x="7420584" y="1556999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GAMKABERG</a:t>
            </a:r>
            <a:endParaRPr lang="en-Z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C30221-69DF-46F7-BEA4-F09593F6781A}"/>
              </a:ext>
            </a:extLst>
          </p:cNvPr>
          <p:cNvSpPr txBox="1"/>
          <p:nvPr/>
        </p:nvSpPr>
        <p:spPr>
          <a:xfrm>
            <a:off x="133776" y="2344198"/>
            <a:ext cx="1401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SANBONA</a:t>
            </a:r>
            <a:endParaRPr lang="en-Z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61EB06-BB44-4267-9D8D-1E34F542C0D0}"/>
              </a:ext>
            </a:extLst>
          </p:cNvPr>
          <p:cNvSpPr/>
          <p:nvPr/>
        </p:nvSpPr>
        <p:spPr>
          <a:xfrm>
            <a:off x="1620675" y="2898438"/>
            <a:ext cx="712622" cy="4333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K-C</a:t>
            </a:r>
            <a:endParaRPr lang="en-ZA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ABAF8A-0643-4721-A733-60CFBBC998E7}"/>
              </a:ext>
            </a:extLst>
          </p:cNvPr>
          <p:cNvSpPr/>
          <p:nvPr/>
        </p:nvSpPr>
        <p:spPr>
          <a:xfrm>
            <a:off x="8019021" y="2284587"/>
            <a:ext cx="407712" cy="35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</a:t>
            </a:r>
            <a:endParaRPr lang="en-ZA" sz="20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17D214E-70E5-4BC5-A41A-643196205AE2}"/>
              </a:ext>
            </a:extLst>
          </p:cNvPr>
          <p:cNvSpPr/>
          <p:nvPr/>
        </p:nvSpPr>
        <p:spPr>
          <a:xfrm>
            <a:off x="2800108" y="1994434"/>
            <a:ext cx="407713" cy="434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>
              <a:solidFill>
                <a:srgbClr val="FF0000"/>
              </a:solidFill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1D47C896-C79C-4528-AA81-DB43915BE631}"/>
              </a:ext>
            </a:extLst>
          </p:cNvPr>
          <p:cNvSpPr/>
          <p:nvPr/>
        </p:nvSpPr>
        <p:spPr>
          <a:xfrm rot="20012425">
            <a:off x="1713914" y="2096046"/>
            <a:ext cx="1359870" cy="464383"/>
          </a:xfrm>
          <a:prstGeom prst="curvedDownArrow">
            <a:avLst>
              <a:gd name="adj1" fmla="val 20777"/>
              <a:gd name="adj2" fmla="val 61738"/>
              <a:gd name="adj3" fmla="val 5167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662A2471-30F2-4833-9351-7308690296E7}"/>
              </a:ext>
            </a:extLst>
          </p:cNvPr>
          <p:cNvSpPr/>
          <p:nvPr/>
        </p:nvSpPr>
        <p:spPr>
          <a:xfrm flipH="1">
            <a:off x="2965429" y="1654501"/>
            <a:ext cx="5127306" cy="630086"/>
          </a:xfrm>
          <a:prstGeom prst="curvedDownArrow">
            <a:avLst>
              <a:gd name="adj1" fmla="val 25000"/>
              <a:gd name="adj2" fmla="val 50000"/>
              <a:gd name="adj3" fmla="val 392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48EEA5D-0F19-450D-A692-225463A44F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0" b="50000"/>
          <a:stretch/>
        </p:blipFill>
        <p:spPr>
          <a:xfrm>
            <a:off x="5265104" y="1074815"/>
            <a:ext cx="527955" cy="53093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5C747DDE-5839-4FC7-9CA4-E85B924365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b="50000"/>
          <a:stretch/>
        </p:blipFill>
        <p:spPr>
          <a:xfrm>
            <a:off x="1512107" y="1812049"/>
            <a:ext cx="562067" cy="557456"/>
          </a:xfrm>
          <a:prstGeom prst="rect">
            <a:avLst/>
          </a:prstGeom>
        </p:spPr>
      </p:pic>
      <p:pic>
        <p:nvPicPr>
          <p:cNvPr id="32" name="Picture 31" descr="A picture containing sky, grass, outdoor, car&#10;&#10;Description automatically generated">
            <a:extLst>
              <a:ext uri="{FF2B5EF4-FFF2-40B4-BE49-F238E27FC236}">
                <a16:creationId xmlns:a16="http://schemas.microsoft.com/office/drawing/2014/main" id="{14CB2B5B-F6BF-479B-A0DB-C5E35B1BFF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43" y="3625269"/>
            <a:ext cx="4208612" cy="3156459"/>
          </a:xfrm>
          <a:prstGeom prst="rect">
            <a:avLst/>
          </a:prstGeom>
        </p:spPr>
      </p:pic>
      <p:pic>
        <p:nvPicPr>
          <p:cNvPr id="34" name="Picture 33" descr="A picture containing person, sky, outdoor, people&#10;&#10;Description automatically generated">
            <a:extLst>
              <a:ext uri="{FF2B5EF4-FFF2-40B4-BE49-F238E27FC236}">
                <a16:creationId xmlns:a16="http://schemas.microsoft.com/office/drawing/2014/main" id="{F1C00FE9-9FD0-47ED-A2F6-FF61F22982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16" y="3604163"/>
            <a:ext cx="4208612" cy="315645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5EDC22E-7679-451D-881F-80002C71D2DF}"/>
              </a:ext>
            </a:extLst>
          </p:cNvPr>
          <p:cNvSpPr/>
          <p:nvPr/>
        </p:nvSpPr>
        <p:spPr>
          <a:xfrm>
            <a:off x="2507838" y="2505326"/>
            <a:ext cx="1027033" cy="433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G-K-C</a:t>
            </a:r>
            <a:endParaRPr lang="en-ZA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096F94-3AA2-4641-AEBA-F20EE4C91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13"/>
    </mc:Choice>
    <mc:Fallback xmlns="">
      <p:transition spd="slow" advTm="29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21" x="8799513" y="2406650"/>
          <p14:tracePt t="6329" x="8659813" y="2389188"/>
          <p14:tracePt t="6337" x="8491538" y="2371725"/>
          <p14:tracePt t="6345" x="8201025" y="2371725"/>
          <p14:tracePt t="6352" x="8005763" y="2371725"/>
          <p14:tracePt t="6359" x="7891463" y="2371725"/>
          <p14:tracePt t="6367" x="7653338" y="2371725"/>
          <p14:tracePt t="6376" x="7521575" y="2389188"/>
          <p14:tracePt t="6383" x="7424738" y="2406650"/>
          <p14:tracePt t="6391" x="7239000" y="2441575"/>
          <p14:tracePt t="6399" x="7097713" y="2441575"/>
          <p14:tracePt t="6406" x="6851650" y="2451100"/>
          <p14:tracePt t="6415" x="6745288" y="2451100"/>
          <p14:tracePt t="6422" x="6462713" y="2406650"/>
          <p14:tracePt t="6430" x="6234113" y="2379663"/>
          <p14:tracePt t="6437" x="6127750" y="2362200"/>
          <p14:tracePt t="6444" x="5943600" y="2344738"/>
          <p14:tracePt t="6452" x="5864225" y="2344738"/>
          <p14:tracePt t="6460" x="5767388" y="2406650"/>
          <p14:tracePt t="6468" x="5713413" y="2459038"/>
          <p14:tracePt t="6476" x="5643563" y="2530475"/>
          <p14:tracePt t="6484" x="5591175" y="2590800"/>
          <p14:tracePt t="6492" x="5529263" y="2644775"/>
          <p14:tracePt t="6500" x="5502275" y="2670175"/>
          <p14:tracePt t="6508" x="5457825" y="2706688"/>
          <p14:tracePt t="6516" x="5422900" y="2724150"/>
          <p14:tracePt t="6525" x="5387975" y="2768600"/>
          <p14:tracePt t="6530" x="5326063" y="2811463"/>
          <p14:tracePt t="6538" x="5281613" y="2865438"/>
          <p14:tracePt t="6546" x="5246688" y="2882900"/>
          <p14:tracePt t="6554" x="5202238" y="2908300"/>
          <p14:tracePt t="6562" x="5175250" y="2925763"/>
          <p14:tracePt t="6570" x="5114925" y="2935288"/>
          <p14:tracePt t="6578" x="5043488" y="2935288"/>
          <p14:tracePt t="6587" x="4991100" y="2944813"/>
          <p14:tracePt t="6594" x="4938713" y="2944813"/>
          <p14:tracePt t="6602" x="4894263" y="2944813"/>
          <p14:tracePt t="6608" x="4814888" y="2925763"/>
          <p14:tracePt t="6616" x="4718050" y="2925763"/>
          <p14:tracePt t="6625" x="4638675" y="2925763"/>
          <p14:tracePt t="6632" x="4514850" y="2925763"/>
          <p14:tracePt t="6642" x="4391025" y="2925763"/>
          <p14:tracePt t="6648" x="4311650" y="2962275"/>
          <p14:tracePt t="6657" x="4214813" y="3014663"/>
          <p14:tracePt t="6664" x="4100513" y="3014663"/>
          <p14:tracePt t="6672" x="4038600" y="3032125"/>
          <p14:tracePt t="6680" x="3959225" y="3032125"/>
          <p14:tracePt t="6687" x="3870325" y="3032125"/>
          <p14:tracePt t="6694" x="3827463" y="3032125"/>
          <p14:tracePt t="6704" x="3783013" y="3032125"/>
          <p14:tracePt t="6711" x="3730625" y="3032125"/>
          <p14:tracePt t="6719" x="3686175" y="3014663"/>
          <p14:tracePt t="6726" x="3614738" y="3005138"/>
          <p14:tracePt t="6735" x="3589338" y="2987675"/>
          <p14:tracePt t="6743" x="3562350" y="2979738"/>
          <p14:tracePt t="6751" x="3535363" y="2970213"/>
          <p14:tracePt t="6759" x="3509963" y="2962275"/>
          <p14:tracePt t="6767" x="3482975" y="2962275"/>
          <p14:tracePt t="6774" x="3455988" y="2952750"/>
          <p14:tracePt t="6781" x="3386138" y="2935288"/>
          <p14:tracePt t="6788" x="3324225" y="2890838"/>
          <p14:tracePt t="6797" x="3279775" y="2882900"/>
          <p14:tracePt t="6804" x="3244850" y="2882900"/>
          <p14:tracePt t="6813" x="3192463" y="2855913"/>
          <p14:tracePt t="6821" x="3148013" y="2838450"/>
          <p14:tracePt t="6829" x="3121025" y="2820988"/>
          <p14:tracePt t="6837" x="3103563" y="2820988"/>
          <p14:tracePt t="6844" x="3095625" y="2820988"/>
          <p14:tracePt t="7024" x="3086100" y="2820988"/>
          <p14:tracePt t="7030" x="3078163" y="2820988"/>
          <p14:tracePt t="7038" x="3059113" y="2838450"/>
          <p14:tracePt t="7046" x="3041650" y="2855913"/>
          <p14:tracePt t="7054" x="3024188" y="2873375"/>
          <p14:tracePt t="7062" x="2998788" y="2890838"/>
          <p14:tracePt t="7070" x="2998788" y="2908300"/>
          <p14:tracePt t="7227" x="2989263" y="2925763"/>
          <p14:tracePt t="7243" x="2989263" y="2935288"/>
          <p14:tracePt t="7266" x="2989263" y="2944813"/>
          <p14:tracePt t="11124" x="3006725" y="2944813"/>
          <p14:tracePt t="11132" x="3016250" y="2952750"/>
          <p14:tracePt t="11142" x="3041650" y="2952750"/>
          <p14:tracePt t="11148" x="3068638" y="2952750"/>
          <p14:tracePt t="11158" x="3095625" y="2952750"/>
          <p14:tracePt t="11164" x="3121025" y="2952750"/>
          <p14:tracePt t="11174" x="3175000" y="2952750"/>
          <p14:tracePt t="11178" x="3227388" y="2952750"/>
          <p14:tracePt t="11186" x="3279775" y="2952750"/>
          <p14:tracePt t="11194" x="3368675" y="2952750"/>
          <p14:tracePt t="11203" x="3438525" y="2935288"/>
          <p14:tracePt t="11210" x="3571875" y="2935288"/>
          <p14:tracePt t="11218" x="3589338" y="2935288"/>
          <p14:tracePt t="11227" x="3730625" y="2935288"/>
          <p14:tracePt t="11234" x="3862388" y="2935288"/>
          <p14:tracePt t="11242" x="4056063" y="2935288"/>
          <p14:tracePt t="11251" x="4162425" y="2935288"/>
          <p14:tracePt t="11258" x="4267200" y="2935288"/>
          <p14:tracePt t="11264" x="4284663" y="2935288"/>
          <p14:tracePt t="11274" x="4435475" y="2908300"/>
          <p14:tracePt t="11280" x="4629150" y="2847975"/>
          <p14:tracePt t="11290" x="4840288" y="2786063"/>
          <p14:tracePt t="11296" x="5035550" y="2714625"/>
          <p14:tracePt t="11305" x="5219700" y="2679700"/>
          <p14:tracePt t="11312" x="5422900" y="2652713"/>
          <p14:tracePt t="11320" x="5643563" y="2635250"/>
          <p14:tracePt t="11328" x="5916613" y="2609850"/>
          <p14:tracePt t="11336" x="6172200" y="2590800"/>
          <p14:tracePt t="11344" x="6604000" y="2555875"/>
          <p14:tracePt t="11350" x="6956425" y="2582863"/>
          <p14:tracePt t="11358" x="7283450" y="2582863"/>
          <p14:tracePt t="11366" x="7477125" y="2590800"/>
          <p14:tracePt t="11375" x="7618413" y="2590800"/>
          <p14:tracePt t="11382" x="7777163" y="2555875"/>
          <p14:tracePt t="11390" x="7812088" y="2555875"/>
          <p14:tracePt t="11398" x="7918450" y="2555875"/>
          <p14:tracePt t="11407" x="8024813" y="2547938"/>
          <p14:tracePt t="11414" x="8112125" y="2513013"/>
          <p14:tracePt t="11423" x="8139113" y="2503488"/>
          <p14:tracePt t="11430" x="8174038" y="2476500"/>
          <p14:tracePt t="11436" x="8218488" y="2451100"/>
          <p14:tracePt t="11444" x="8243888" y="2414588"/>
          <p14:tracePt t="11453" x="8253413" y="2414588"/>
          <p14:tracePt t="11460" x="8253413" y="2406650"/>
          <p14:tracePt t="11547" x="8253413" y="2397125"/>
          <p14:tracePt t="11555" x="8191500" y="2335213"/>
          <p14:tracePt t="11563" x="8112125" y="2265363"/>
          <p14:tracePt t="11570" x="8024813" y="2220913"/>
          <p14:tracePt t="11578" x="7891463" y="2185988"/>
          <p14:tracePt t="11586" x="7759700" y="2168525"/>
          <p14:tracePt t="11594" x="7521575" y="2141538"/>
          <p14:tracePt t="11600" x="7335838" y="2098675"/>
          <p14:tracePt t="11608" x="7204075" y="2071688"/>
          <p14:tracePt t="11616" x="7097713" y="2071688"/>
          <p14:tracePt t="11624" x="7072313" y="2071688"/>
          <p14:tracePt t="11632" x="6965950" y="2054225"/>
          <p14:tracePt t="11640" x="6886575" y="2054225"/>
          <p14:tracePt t="11648" x="6772275" y="2054225"/>
          <p14:tracePt t="11656" x="6710363" y="2019300"/>
          <p14:tracePt t="11664" x="6640513" y="2019300"/>
          <p14:tracePt t="11673" x="6596063" y="2019300"/>
          <p14:tracePt t="11686" x="6586538" y="2027238"/>
          <p14:tracePt t="11742" x="6578600" y="2027238"/>
          <p14:tracePt t="11750" x="6569075" y="2027238"/>
          <p14:tracePt t="11758" x="6561138" y="2027238"/>
          <p14:tracePt t="11767" x="6551613" y="2027238"/>
          <p14:tracePt t="11773" x="6534150" y="2027238"/>
          <p14:tracePt t="11780" x="6524625" y="2027238"/>
          <p14:tracePt t="11789" x="6516688" y="2027238"/>
          <p14:tracePt t="11797" x="6499225" y="2027238"/>
          <p14:tracePt t="11820" x="6489700" y="2027238"/>
          <p14:tracePt t="11836" x="6481763" y="2019300"/>
          <p14:tracePt t="11844" x="6419850" y="2009775"/>
          <p14:tracePt t="11853" x="6357938" y="1974850"/>
          <p14:tracePt t="11859" x="6296025" y="1957388"/>
          <p14:tracePt t="11866" x="6243638" y="1957388"/>
          <p14:tracePt t="11875" x="6172200" y="1920875"/>
          <p14:tracePt t="11882" x="6145213" y="1903413"/>
          <p14:tracePt t="11891" x="6110288" y="1903413"/>
          <p14:tracePt t="11898" x="6092825" y="1903413"/>
          <p14:tracePt t="11907" x="6084888" y="1903413"/>
          <p14:tracePt t="12023" x="6102350" y="1903413"/>
          <p14:tracePt t="12031" x="6137275" y="1903413"/>
          <p14:tracePt t="12038" x="6207125" y="1930400"/>
          <p14:tracePt t="12047" x="6251575" y="1939925"/>
          <p14:tracePt t="12056" x="6330950" y="1965325"/>
          <p14:tracePt t="12063" x="6375400" y="1974850"/>
          <p14:tracePt t="12071" x="6481763" y="1974850"/>
          <p14:tracePt t="12079" x="6524625" y="1982788"/>
          <p14:tracePt t="12087" x="6542088" y="1992313"/>
          <p14:tracePt t="12095" x="6578600" y="1992313"/>
          <p14:tracePt t="12100" x="6657975" y="2000250"/>
          <p14:tracePt t="12109" x="6710363" y="2019300"/>
          <p14:tracePt t="12116" x="6807200" y="2019300"/>
          <p14:tracePt t="12124" x="6896100" y="2019300"/>
          <p14:tracePt t="12132" x="6921500" y="2019300"/>
          <p14:tracePt t="12152" x="7054850" y="2027238"/>
          <p14:tracePt t="12157" x="7080250" y="2036763"/>
          <p14:tracePt t="12164" x="7107238" y="2044700"/>
          <p14:tracePt t="12173" x="7142163" y="2044700"/>
          <p14:tracePt t="12180" x="7159625" y="2054225"/>
          <p14:tracePt t="12189" x="7186613" y="2062163"/>
          <p14:tracePt t="12194" x="7204075" y="2071688"/>
          <p14:tracePt t="12202" x="7239000" y="2089150"/>
          <p14:tracePt t="12210" x="7256463" y="2098675"/>
          <p14:tracePt t="12219" x="7265988" y="2098675"/>
          <p14:tracePt t="12226" x="7283450" y="2098675"/>
          <p14:tracePt t="12444" x="7283450" y="2089150"/>
          <p14:tracePt t="12452" x="7283450" y="2079625"/>
          <p14:tracePt t="12460" x="7292975" y="2062163"/>
          <p14:tracePt t="12469" x="7300913" y="2054225"/>
          <p14:tracePt t="12476" x="7300913" y="2044700"/>
          <p14:tracePt t="12484" x="7310438" y="2027238"/>
          <p14:tracePt t="12500" x="7310438" y="2019300"/>
          <p14:tracePt t="12508" x="7310438" y="2009775"/>
          <p14:tracePt t="12516" x="7327900" y="2009775"/>
          <p14:tracePt t="12523" x="7327900" y="2000250"/>
          <p14:tracePt t="12531" x="7335838" y="1992313"/>
          <p14:tracePt t="12538" x="7353300" y="1974850"/>
          <p14:tracePt t="12547" x="7372350" y="1965325"/>
          <p14:tracePt t="12554" x="7389813" y="1939925"/>
          <p14:tracePt t="12563" x="7432675" y="1920875"/>
          <p14:tracePt t="12570" x="7451725" y="1920875"/>
          <p14:tracePt t="12579" x="7477125" y="1912938"/>
          <p14:tracePt t="12587" x="7494588" y="1885950"/>
          <p14:tracePt t="12594" x="7521575" y="1878013"/>
          <p14:tracePt t="12600" x="7531100" y="1878013"/>
          <p14:tracePt t="12608" x="7539038" y="1878013"/>
          <p14:tracePt t="12617" x="7539038" y="1868488"/>
          <p14:tracePt t="16110" x="7531100" y="1868488"/>
          <p14:tracePt t="16117" x="7459663" y="1868488"/>
          <p14:tracePt t="16125" x="7345363" y="1868488"/>
          <p14:tracePt t="16132" x="7327900" y="1868488"/>
          <p14:tracePt t="16140" x="7213600" y="1868488"/>
          <p14:tracePt t="16148" x="7045325" y="1868488"/>
          <p14:tracePt t="16156" x="6859588" y="1843088"/>
          <p14:tracePt t="16164" x="6772275" y="1843088"/>
          <p14:tracePt t="16173" x="6675438" y="1798638"/>
          <p14:tracePt t="16180" x="6596063" y="1798638"/>
          <p14:tracePt t="16186" x="6561138" y="1798638"/>
          <p14:tracePt t="16194" x="6524625" y="1798638"/>
          <p14:tracePt t="16202" x="6516688" y="1798638"/>
          <p14:tracePt t="16211" x="6499225" y="1798638"/>
          <p14:tracePt t="16218" x="6472238" y="1798638"/>
          <p14:tracePt t="16226" x="6454775" y="1798638"/>
          <p14:tracePt t="16235" x="6410325" y="1806575"/>
          <p14:tracePt t="16242" x="6313488" y="1843088"/>
          <p14:tracePt t="16251" x="6278563" y="1843088"/>
          <p14:tracePt t="16258" x="6216650" y="1868488"/>
          <p14:tracePt t="16264" x="6199188" y="1878013"/>
          <p14:tracePt t="16273" x="6172200" y="1878013"/>
          <p14:tracePt t="16280" x="6075363" y="1920875"/>
          <p14:tracePt t="16289" x="5995988" y="1939925"/>
          <p14:tracePt t="16296" x="5908675" y="1939925"/>
          <p14:tracePt t="16305" x="5757863" y="1939925"/>
          <p14:tracePt t="16312" x="5670550" y="1947863"/>
          <p14:tracePt t="16321" x="5537200" y="1947863"/>
          <p14:tracePt t="16328" x="5467350" y="1947863"/>
          <p14:tracePt t="16336" x="5405438" y="1947863"/>
          <p14:tracePt t="16342" x="5353050" y="1947863"/>
          <p14:tracePt t="16351" x="5281613" y="1957388"/>
          <p14:tracePt t="16358" x="5229225" y="1957388"/>
          <p14:tracePt t="16366" x="5140325" y="1957388"/>
          <p14:tracePt t="16374" x="5043488" y="1957388"/>
          <p14:tracePt t="16383" x="4981575" y="2000250"/>
          <p14:tracePt t="16390" x="4929188" y="2027238"/>
          <p14:tracePt t="16398" x="4867275" y="2044700"/>
          <p14:tracePt t="16406" x="4867275" y="2054225"/>
          <p14:tracePt t="16414" x="4814888" y="2079625"/>
          <p14:tracePt t="16423" x="4760913" y="2141538"/>
          <p14:tracePt t="16428" x="4681538" y="2203450"/>
          <p14:tracePt t="16436" x="4559300" y="2255838"/>
          <p14:tracePt t="16444" x="4462463" y="2317750"/>
          <p14:tracePt t="16452" x="4321175" y="2397125"/>
          <p14:tracePt t="16460" x="4224338" y="2451100"/>
          <p14:tracePt t="16468" x="4125913" y="2493963"/>
          <p14:tracePt t="16476" x="4056063" y="2493963"/>
          <p14:tracePt t="16485" x="4021138" y="2493963"/>
          <p14:tracePt t="16492" x="4003675" y="2493963"/>
          <p14:tracePt t="16501" x="3959225" y="2513013"/>
          <p14:tracePt t="16508" x="3914775" y="2520950"/>
          <p14:tracePt t="16514" x="3870325" y="2520950"/>
          <p14:tracePt t="16523" x="3835400" y="2520950"/>
          <p14:tracePt t="16531" x="3790950" y="2530475"/>
          <p14:tracePt t="16540" x="3756025" y="2538413"/>
          <p14:tracePt t="16546" x="3730625" y="2538413"/>
          <p14:tracePt t="16555" x="3703638" y="2547938"/>
          <p14:tracePt t="16562" x="3668713" y="2547938"/>
          <p14:tracePt t="16570" x="3651250" y="2547938"/>
          <p14:tracePt t="16578" x="3597275" y="2555875"/>
          <p14:tracePt t="16586" x="3562350" y="2565400"/>
          <p14:tracePt t="16592" x="3473450" y="2555875"/>
          <p14:tracePt t="16601" x="3455988" y="2555875"/>
          <p14:tracePt t="16608" x="3430588" y="2547938"/>
          <p14:tracePt t="16616" x="3403600" y="2538413"/>
          <p14:tracePt t="16624" x="3394075" y="2538413"/>
          <p14:tracePt t="16632" x="3386138" y="2538413"/>
          <p14:tracePt t="16640" x="3376613" y="2538413"/>
          <p14:tracePt t="16648" x="3368675" y="2538413"/>
          <p14:tracePt t="16657" x="3333750" y="2530475"/>
          <p14:tracePt t="16664" x="3314700" y="2530475"/>
          <p14:tracePt t="16673" x="3289300" y="2530475"/>
          <p14:tracePt t="16678" x="3217863" y="2530475"/>
          <p14:tracePt t="16686" x="3209925" y="2530475"/>
          <p14:tracePt t="16694" x="3121025" y="2530475"/>
          <p14:tracePt t="16702" x="3068638" y="2530475"/>
          <p14:tracePt t="16710" x="3041650" y="2520950"/>
          <p14:tracePt t="16719" x="3024188" y="2513013"/>
          <p14:tracePt t="16726" x="3016250" y="2503488"/>
          <p14:tracePt t="16829" x="3006725" y="2503488"/>
          <p14:tracePt t="17087" x="3006725" y="2493963"/>
          <p14:tracePt t="17109" x="3006725" y="2486025"/>
          <p14:tracePt t="17203" x="3006725" y="2476500"/>
          <p14:tracePt t="17219" x="3006725" y="2468563"/>
          <p14:tracePt t="17235" x="3016250" y="2468563"/>
          <p14:tracePt t="17252" x="3024188" y="2459038"/>
          <p14:tracePt t="17289" x="3033713" y="2459038"/>
          <p14:tracePt t="17391" x="3033713" y="2451100"/>
          <p14:tracePt t="17399" x="3041650" y="2451100"/>
          <p14:tracePt t="27790" x="3051175" y="2309813"/>
          <p14:tracePt t="27797" x="3068638" y="2195513"/>
          <p14:tracePt t="27805" x="3138488" y="2079625"/>
          <p14:tracePt t="27811" x="3192463" y="1982788"/>
          <p14:tracePt t="27819" x="3279775" y="1816100"/>
          <p14:tracePt t="27826" x="3376613" y="1612900"/>
          <p14:tracePt t="27836" x="3500438" y="1384300"/>
          <p14:tracePt t="27843" x="3597275" y="1270000"/>
          <p14:tracePt t="27850" x="3686175" y="1154113"/>
          <p14:tracePt t="27859" x="3800475" y="987425"/>
          <p14:tracePt t="27866" x="3879850" y="925513"/>
          <p14:tracePt t="27884" x="4205288" y="696913"/>
          <p14:tracePt t="27891" x="4303713" y="687388"/>
          <p14:tracePt t="27897" x="4541838" y="555625"/>
          <p14:tracePt t="27906" x="4867275" y="458788"/>
          <p14:tracePt t="27913" x="5087938" y="423863"/>
          <p14:tracePt t="27922" x="5202238" y="404813"/>
          <p14:tracePt t="27929" x="5360988" y="396875"/>
          <p14:tracePt t="27938" x="5519738" y="396875"/>
          <p14:tracePt t="27944" x="5749925" y="379413"/>
          <p14:tracePt t="27953" x="5916613" y="369888"/>
          <p14:tracePt t="27960" x="6065838" y="344488"/>
          <p14:tracePt t="27969" x="6234113" y="334963"/>
          <p14:tracePt t="27974" x="6410325" y="307975"/>
          <p14:tracePt t="27982" x="6507163" y="300038"/>
          <p14:tracePt t="27990" x="6675438" y="255588"/>
          <p14:tracePt t="27999" x="6799263" y="211138"/>
          <p14:tracePt t="28006" x="6904038" y="203200"/>
          <p14:tracePt t="28015" x="7010400" y="149225"/>
          <p14:tracePt t="28022" x="7107238" y="106363"/>
          <p14:tracePt t="28030" x="7194550" y="44450"/>
          <p14:tracePt t="28038" x="7221538" y="26988"/>
          <p14:tracePt t="28046" x="7248525" y="9525"/>
          <p14:tracePt t="28054" x="7345363" y="0"/>
          <p14:tracePt t="28124" x="8262938" y="17463"/>
          <p14:tracePt t="28132" x="8280400" y="17463"/>
          <p14:tracePt t="28140" x="8377238" y="26988"/>
          <p14:tracePt t="28146" x="8464550" y="34925"/>
          <p14:tracePt t="28154" x="8615363" y="44450"/>
          <p14:tracePt t="28172" x="8737600" y="44450"/>
          <p14:tracePt t="28178" x="8940800" y="4445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32D15D1-4E50-410A-AE1E-4CFE5BE035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83" t="23274" r="9196" b="39116"/>
          <a:stretch/>
        </p:blipFill>
        <p:spPr>
          <a:xfrm>
            <a:off x="0" y="146364"/>
            <a:ext cx="9155694" cy="3304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E4606-9671-4E93-B5B9-C1D6EE02454D}"/>
              </a:ext>
            </a:extLst>
          </p:cNvPr>
          <p:cNvSpPr txBox="1"/>
          <p:nvPr/>
        </p:nvSpPr>
        <p:spPr>
          <a:xfrm>
            <a:off x="303965" y="592610"/>
            <a:ext cx="1702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GAMKABERG</a:t>
            </a:r>
            <a:endParaRPr lang="en-Z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9B31C-42FB-467C-B81F-9F2613639E5C}"/>
              </a:ext>
            </a:extLst>
          </p:cNvPr>
          <p:cNvSpPr/>
          <p:nvPr/>
        </p:nvSpPr>
        <p:spPr>
          <a:xfrm>
            <a:off x="508267" y="1439361"/>
            <a:ext cx="407712" cy="35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</a:t>
            </a:r>
            <a:endParaRPr lang="en-ZA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D5759-9789-43DC-B22C-EF57EB652D92}"/>
              </a:ext>
            </a:extLst>
          </p:cNvPr>
          <p:cNvSpPr txBox="1"/>
          <p:nvPr/>
        </p:nvSpPr>
        <p:spPr>
          <a:xfrm>
            <a:off x="6048984" y="227504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KAMMANASSIE</a:t>
            </a:r>
            <a:endParaRPr lang="en-Z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0D06E-DC40-4DB8-910A-81DF1891BE93}"/>
              </a:ext>
            </a:extLst>
          </p:cNvPr>
          <p:cNvSpPr/>
          <p:nvPr/>
        </p:nvSpPr>
        <p:spPr>
          <a:xfrm>
            <a:off x="7183142" y="758213"/>
            <a:ext cx="407712" cy="35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K</a:t>
            </a:r>
            <a:endParaRPr lang="en-ZA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C5E8E-7EBB-413F-86ED-BA4874FA5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3136" r="18266"/>
          <a:stretch/>
        </p:blipFill>
        <p:spPr bwMode="auto">
          <a:xfrm>
            <a:off x="4701142" y="3274742"/>
            <a:ext cx="4348463" cy="3541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3BAFA864-E33B-496F-89BD-8ABF91B289A0}"/>
              </a:ext>
            </a:extLst>
          </p:cNvPr>
          <p:cNvSpPr/>
          <p:nvPr/>
        </p:nvSpPr>
        <p:spPr>
          <a:xfrm rot="2331800">
            <a:off x="963998" y="1731949"/>
            <a:ext cx="837807" cy="405319"/>
          </a:xfrm>
          <a:prstGeom prst="curvedDownArrow">
            <a:avLst>
              <a:gd name="adj1" fmla="val 20777"/>
              <a:gd name="adj2" fmla="val 41328"/>
              <a:gd name="adj3" fmla="val 4712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7FB31720-03B7-418C-9204-9A1B448019C5}"/>
              </a:ext>
            </a:extLst>
          </p:cNvPr>
          <p:cNvSpPr/>
          <p:nvPr/>
        </p:nvSpPr>
        <p:spPr>
          <a:xfrm rot="21077131" flipH="1">
            <a:off x="1439119" y="1201346"/>
            <a:ext cx="5693441" cy="630154"/>
          </a:xfrm>
          <a:prstGeom prst="curvedDownArrow">
            <a:avLst>
              <a:gd name="adj1" fmla="val 18198"/>
              <a:gd name="adj2" fmla="val 43910"/>
              <a:gd name="adj3" fmla="val 3923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89C1548-80ED-4228-A0BD-7F9B307038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80" b="50000"/>
          <a:stretch/>
        </p:blipFill>
        <p:spPr>
          <a:xfrm>
            <a:off x="1053963" y="1033375"/>
            <a:ext cx="527955" cy="530935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80D80C1-FE13-4C88-85FC-AE0BCE399C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7" b="50000"/>
          <a:stretch/>
        </p:blipFill>
        <p:spPr>
          <a:xfrm>
            <a:off x="3804574" y="637054"/>
            <a:ext cx="562067" cy="557456"/>
          </a:xfrm>
          <a:prstGeom prst="rect">
            <a:avLst/>
          </a:prstGeom>
        </p:spPr>
      </p:pic>
      <p:pic>
        <p:nvPicPr>
          <p:cNvPr id="17" name="Picture 16" descr="A grassy area with hill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E2883FCC-3AAA-4C53-89EE-65C8080FC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1"/>
          <a:stretch/>
        </p:blipFill>
        <p:spPr>
          <a:xfrm>
            <a:off x="94396" y="3266160"/>
            <a:ext cx="4477604" cy="35505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57E780-A1D1-4DD8-8E22-BD7EF619977A}"/>
              </a:ext>
            </a:extLst>
          </p:cNvPr>
          <p:cNvSpPr/>
          <p:nvPr/>
        </p:nvSpPr>
        <p:spPr>
          <a:xfrm>
            <a:off x="1836241" y="2112654"/>
            <a:ext cx="655776" cy="433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G-K</a:t>
            </a:r>
            <a:endParaRPr lang="en-ZA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1817A1-C384-428F-86A9-B4ED7DE99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0"/>
    </mc:Choice>
    <mc:Fallback xmlns="">
      <p:transition spd="slow" advTm="4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48" x="8799513" y="4213225"/>
          <p14:tracePt t="3856" x="8640763" y="4267200"/>
          <p14:tracePt t="3864" x="8350250" y="4327525"/>
          <p14:tracePt t="3872" x="8042275" y="4381500"/>
          <p14:tracePt t="3880" x="7680325" y="4416425"/>
          <p14:tracePt t="3892" x="7353300" y="4406900"/>
          <p14:tracePt t="3896" x="7115175" y="4406900"/>
          <p14:tracePt t="3904" x="6799263" y="4337050"/>
          <p14:tracePt t="3913" x="6700838" y="4319588"/>
          <p14:tracePt t="3918" x="6481763" y="4292600"/>
          <p14:tracePt t="3926" x="6348413" y="4292600"/>
          <p14:tracePt t="3934" x="6145213" y="4310063"/>
          <p14:tracePt t="3942" x="5934075" y="4310063"/>
          <p14:tracePt t="3950" x="5802313" y="4292600"/>
          <p14:tracePt t="3958" x="5591175" y="4267200"/>
          <p14:tracePt t="3966" x="5360988" y="4222750"/>
          <p14:tracePt t="3974" x="5157788" y="4195763"/>
          <p14:tracePt t="3982" x="5035550" y="4151313"/>
          <p14:tracePt t="3991" x="4946650" y="4133850"/>
          <p14:tracePt t="3998" x="4938713" y="4133850"/>
          <p14:tracePt t="4004" x="4884738" y="4098925"/>
          <p14:tracePt t="4012" x="4743450" y="4029075"/>
          <p14:tracePt t="4020" x="4664075" y="4029075"/>
          <p14:tracePt t="4029" x="4576763" y="3975100"/>
          <p14:tracePt t="4036" x="4470400" y="3949700"/>
          <p14:tracePt t="4045" x="4435475" y="3922713"/>
          <p14:tracePt t="4052" x="4408488" y="3913188"/>
          <p14:tracePt t="4138" x="4356100" y="3878263"/>
          <p14:tracePt t="4146" x="4249738" y="3808413"/>
          <p14:tracePt t="4154" x="4144963" y="3773488"/>
          <p14:tracePt t="4163" x="4073525" y="3754438"/>
          <p14:tracePt t="4168" x="3994150" y="3711575"/>
          <p14:tracePt t="4177" x="3914775" y="3702050"/>
          <p14:tracePt t="4184" x="3827463" y="3657600"/>
          <p14:tracePt t="4192" x="3773488" y="3632200"/>
          <p14:tracePt t="4200" x="3668713" y="3605213"/>
          <p14:tracePt t="4208" x="3571875" y="3578225"/>
          <p14:tracePt t="4216" x="3500438" y="3535363"/>
          <p14:tracePt t="4225" x="3438525" y="3517900"/>
          <p14:tracePt t="4232" x="3413125" y="3498850"/>
          <p14:tracePt t="4242" x="3324225" y="3411538"/>
          <p14:tracePt t="4247" x="3254375" y="3394075"/>
          <p14:tracePt t="4254" x="3192463" y="3359150"/>
          <p14:tracePt t="4263" x="3095625" y="3297238"/>
          <p14:tracePt t="4270" x="2989263" y="3235325"/>
          <p14:tracePt t="4279" x="2892425" y="3190875"/>
          <p14:tracePt t="4287" x="2768600" y="3121025"/>
          <p14:tracePt t="4294" x="2654300" y="3094038"/>
          <p14:tracePt t="4303" x="2540000" y="3049588"/>
          <p14:tracePt t="4311" x="2424113" y="2997200"/>
          <p14:tracePt t="4318" x="2319338" y="2917825"/>
          <p14:tracePt t="4328" x="2205038" y="2838450"/>
          <p14:tracePt t="4332" x="2125663" y="2803525"/>
          <p14:tracePt t="4341" x="2001838" y="2741613"/>
          <p14:tracePt t="4348" x="1930400" y="2706688"/>
          <p14:tracePt t="4356" x="1905000" y="2670175"/>
          <p14:tracePt t="4364" x="1870075" y="2670175"/>
          <p14:tracePt t="4372" x="1843088" y="2662238"/>
          <p14:tracePt t="4380" x="1825625" y="2635250"/>
          <p14:tracePt t="4388" x="1816100" y="2635250"/>
          <p14:tracePt t="4397" x="1816100" y="2627313"/>
          <p14:tracePt t="4404" x="1798638" y="2609850"/>
          <p14:tracePt t="4413" x="1781175" y="2582863"/>
          <p14:tracePt t="4418" x="1771650" y="2573338"/>
          <p14:tracePt t="4428" x="1754188" y="2565400"/>
          <p14:tracePt t="4434" x="1754188" y="2555875"/>
          <p14:tracePt t="4442" x="1736725" y="2555875"/>
          <p14:tracePt t="4450" x="1728788" y="2555875"/>
          <p14:tracePt t="4458" x="1719263" y="2555875"/>
          <p14:tracePt t="4466" x="1711325" y="2555875"/>
          <p14:tracePt t="4475" x="1692275" y="2547938"/>
          <p14:tracePt t="4482" x="1649413" y="2530475"/>
          <p14:tracePt t="4492" x="1631950" y="2520950"/>
          <p14:tracePt t="4496" x="1622425" y="2513013"/>
          <p14:tracePt t="4504" x="1587500" y="2503488"/>
          <p14:tracePt t="4512" x="1543050" y="2493963"/>
          <p14:tracePt t="4520" x="1508125" y="2486025"/>
          <p14:tracePt t="4529" x="1481138" y="2476500"/>
          <p14:tracePt t="4545" x="1473200" y="2476500"/>
          <p14:tracePt t="4582" x="1473200" y="2468563"/>
          <p14:tracePt t="4606" x="1454150" y="2468563"/>
          <p14:tracePt t="4614" x="1446213" y="2468563"/>
          <p14:tracePt t="4622" x="1436688" y="2468563"/>
          <p14:tracePt t="19435" x="1436688" y="2476500"/>
          <p14:tracePt t="19442" x="1446213" y="2476500"/>
          <p14:tracePt t="19448" x="1454150" y="2476500"/>
          <p14:tracePt t="19457" x="1463675" y="2476500"/>
          <p14:tracePt t="19464" x="1481138" y="2476500"/>
          <p14:tracePt t="19472" x="1490663" y="2476500"/>
          <p14:tracePt t="19480" x="1508125" y="2476500"/>
          <p14:tracePt t="19488" x="1516063" y="2476500"/>
          <p14:tracePt t="19496" x="1525588" y="2476500"/>
          <p14:tracePt t="19504" x="1533525" y="2476500"/>
          <p14:tracePt t="19512" x="1543050" y="2476500"/>
          <p14:tracePt t="19518" x="1560513" y="2476500"/>
          <p14:tracePt t="19534" x="1570038" y="2476500"/>
          <p14:tracePt t="19542" x="1577975" y="2476500"/>
          <p14:tracePt t="19574" x="1587500" y="2476500"/>
          <p14:tracePt t="19582" x="1595438" y="2476500"/>
          <p14:tracePt t="19591" x="1595438" y="2468563"/>
          <p14:tracePt t="19604" x="1604963" y="2468563"/>
          <p14:tracePt t="19621" x="1612900" y="2459038"/>
          <p14:tracePt t="19800" x="1612900" y="2451100"/>
          <p14:tracePt t="19870" x="1604963" y="2441575"/>
          <p14:tracePt t="19886" x="1604963" y="2433638"/>
          <p14:tracePt t="39776" x="1552575" y="2379663"/>
          <p14:tracePt t="39784" x="1454150" y="2292350"/>
          <p14:tracePt t="39792" x="1401763" y="2212975"/>
          <p14:tracePt t="39799" x="1304925" y="2124075"/>
          <p14:tracePt t="39808" x="1243013" y="2079625"/>
          <p14:tracePt t="39816" x="1173163" y="1992313"/>
          <p14:tracePt t="39824" x="1111250" y="1930400"/>
          <p14:tracePt t="39833" x="1066800" y="1885950"/>
          <p14:tracePt t="39838" x="1022350" y="1824038"/>
          <p14:tracePt t="39846" x="969963" y="1789113"/>
          <p14:tracePt t="39854" x="935038" y="1727200"/>
          <p14:tracePt t="39862" x="890588" y="1657350"/>
          <p14:tracePt t="39870" x="863600" y="1622425"/>
          <p14:tracePt t="39878" x="828675" y="1550988"/>
          <p14:tracePt t="39887" x="776288" y="1489075"/>
          <p14:tracePt t="39894" x="766763" y="1454150"/>
          <p14:tracePt t="39903" x="741363" y="1454150"/>
          <p14:tracePt t="39910" x="687388" y="1401763"/>
          <p14:tracePt t="39918" x="635000" y="1339850"/>
          <p14:tracePt t="39924" x="608013" y="1260475"/>
          <p14:tracePt t="39933" x="582613" y="1198563"/>
          <p14:tracePt t="39940" x="573088" y="1146175"/>
          <p14:tracePt t="39948" x="555625" y="1074738"/>
          <p14:tracePt t="39956" x="546100" y="1049338"/>
          <p14:tracePt t="39964" x="538163" y="977900"/>
          <p14:tracePt t="39972" x="520700" y="873125"/>
          <p14:tracePt t="39980" x="520700" y="766763"/>
          <p14:tracePt t="39988" x="511175" y="687388"/>
          <p14:tracePt t="39996" x="503238" y="581025"/>
          <p14:tracePt t="40003" x="503238" y="476250"/>
          <p14:tracePt t="40010" x="493713" y="334963"/>
          <p14:tracePt t="40018" x="458788" y="211138"/>
          <p14:tracePt t="40026" x="449263" y="9525"/>
          <p14:tracePt t="40432" x="7610475" y="317500"/>
          <p14:tracePt t="40440" x="7926388" y="404813"/>
          <p14:tracePt t="40448" x="8218488" y="484188"/>
          <p14:tracePt t="40456" x="8402638" y="538163"/>
          <p14:tracePt t="40464" x="8747125" y="625475"/>
          <p14:tracePt t="40472" x="8870950" y="660400"/>
          <p14:tracePt t="40496" x="8940800" y="679450"/>
          <p14:tracePt t="40504" x="9134475" y="7397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AEF2803-DC94-47EF-B4C5-0D2E307523C5}"/>
              </a:ext>
            </a:extLst>
          </p:cNvPr>
          <p:cNvGrpSpPr/>
          <p:nvPr/>
        </p:nvGrpSpPr>
        <p:grpSpPr>
          <a:xfrm>
            <a:off x="3720522" y="-73573"/>
            <a:ext cx="5423478" cy="4779423"/>
            <a:chOff x="254142" y="0"/>
            <a:chExt cx="5423478" cy="477942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D4FC44F-4ABC-4765-A577-F252C3093E3E}"/>
                </a:ext>
              </a:extLst>
            </p:cNvPr>
            <p:cNvGrpSpPr/>
            <p:nvPr/>
          </p:nvGrpSpPr>
          <p:grpSpPr>
            <a:xfrm>
              <a:off x="254142" y="0"/>
              <a:ext cx="5423478" cy="4779423"/>
              <a:chOff x="758639" y="720850"/>
              <a:chExt cx="5423478" cy="47794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F778DA7-70E0-4EAF-A82C-71BE840B34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1379" t="28289" r="24483" b="14700"/>
              <a:stretch/>
            </p:blipFill>
            <p:spPr>
              <a:xfrm>
                <a:off x="1427030" y="1033375"/>
                <a:ext cx="4755087" cy="4466898"/>
              </a:xfrm>
              <a:prstGeom prst="rect">
                <a:avLst/>
              </a:prstGeom>
            </p:spPr>
          </p:pic>
          <p:sp>
            <p:nvSpPr>
              <p:cNvPr id="9" name="Arrow: Curved Down 8">
                <a:extLst>
                  <a:ext uri="{FF2B5EF4-FFF2-40B4-BE49-F238E27FC236}">
                    <a16:creationId xmlns:a16="http://schemas.microsoft.com/office/drawing/2014/main" id="{75CE7E07-78A7-44B7-B766-7C1DE3442BFB}"/>
                  </a:ext>
                </a:extLst>
              </p:cNvPr>
              <p:cNvSpPr/>
              <p:nvPr/>
            </p:nvSpPr>
            <p:spPr>
              <a:xfrm rot="17780448">
                <a:off x="-380953" y="2591735"/>
                <a:ext cx="4664979" cy="923209"/>
              </a:xfrm>
              <a:prstGeom prst="curvedDownArrow">
                <a:avLst>
                  <a:gd name="adj1" fmla="val 18198"/>
                  <a:gd name="adj2" fmla="val 35968"/>
                  <a:gd name="adj3" fmla="val 41599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C8458989-235E-467C-9D3B-3D41AC58CB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80" b="50000"/>
              <a:stretch/>
            </p:blipFill>
            <p:spPr>
              <a:xfrm>
                <a:off x="758639" y="2741959"/>
                <a:ext cx="527955" cy="530935"/>
              </a:xfrm>
              <a:prstGeom prst="rect">
                <a:avLst/>
              </a:prstGeom>
            </p:spPr>
          </p:pic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3BE4B45B-5EDF-46D5-9373-C0A851289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87" b="50000"/>
              <a:stretch/>
            </p:blipFill>
            <p:spPr>
              <a:xfrm>
                <a:off x="1588891" y="2774611"/>
                <a:ext cx="547870" cy="543375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9BC0146-8AAA-49EC-84E9-37CAC5435A87}"/>
                </a:ext>
              </a:extLst>
            </p:cNvPr>
            <p:cNvSpPr/>
            <p:nvPr/>
          </p:nvSpPr>
          <p:spPr>
            <a:xfrm>
              <a:off x="1978957" y="3135148"/>
              <a:ext cx="647065" cy="400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K-C</a:t>
              </a:r>
              <a:endParaRPr lang="en-ZA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79D00B-E1A8-4C3B-9692-8A8A0A78EAAC}"/>
                </a:ext>
              </a:extLst>
            </p:cNvPr>
            <p:cNvSpPr txBox="1"/>
            <p:nvPr/>
          </p:nvSpPr>
          <p:spPr>
            <a:xfrm>
              <a:off x="1829611" y="4260894"/>
              <a:ext cx="6905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OTR</a:t>
              </a:r>
              <a:endParaRPr lang="en-ZA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AC1109-F14D-4A05-B08E-1A210C1A2BF4}"/>
                </a:ext>
              </a:extLst>
            </p:cNvPr>
            <p:cNvSpPr txBox="1"/>
            <p:nvPr/>
          </p:nvSpPr>
          <p:spPr>
            <a:xfrm>
              <a:off x="3005303" y="3335203"/>
              <a:ext cx="1317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DE HOOP</a:t>
              </a:r>
              <a:endParaRPr lang="en-ZA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C9EBCB-9BBA-48EE-A194-A370519800E6}"/>
                </a:ext>
              </a:extLst>
            </p:cNvPr>
            <p:cNvSpPr txBox="1"/>
            <p:nvPr/>
          </p:nvSpPr>
          <p:spPr>
            <a:xfrm>
              <a:off x="3249790" y="685452"/>
              <a:ext cx="1951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</a:rPr>
                <a:t>BONTEBOK NP</a:t>
              </a:r>
              <a:endParaRPr lang="en-ZA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D322C7A-8AF3-4429-ACC2-16A0B354B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10" y="3142593"/>
            <a:ext cx="3627528" cy="360513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F0C2AA5-231E-4752-A2D4-1F0B70DC7CE3}"/>
              </a:ext>
            </a:extLst>
          </p:cNvPr>
          <p:cNvSpPr/>
          <p:nvPr/>
        </p:nvSpPr>
        <p:spPr>
          <a:xfrm>
            <a:off x="6060394" y="724795"/>
            <a:ext cx="655776" cy="4333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C-K</a:t>
            </a:r>
            <a:endParaRPr lang="en-ZA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E3B623-5D31-44C4-BF81-66365A1D13FF}"/>
              </a:ext>
            </a:extLst>
          </p:cNvPr>
          <p:cNvSpPr/>
          <p:nvPr/>
        </p:nvSpPr>
        <p:spPr>
          <a:xfrm>
            <a:off x="6526374" y="137479"/>
            <a:ext cx="604304" cy="352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</a:t>
            </a:r>
            <a:endParaRPr lang="en-ZA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F080B7-35ED-4C1D-AF02-9838A4D222FC}"/>
              </a:ext>
            </a:extLst>
          </p:cNvPr>
          <p:cNvSpPr txBox="1"/>
          <p:nvPr/>
        </p:nvSpPr>
        <p:spPr>
          <a:xfrm>
            <a:off x="3754217" y="2002360"/>
            <a:ext cx="4203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>
                    <a:lumMod val="50000"/>
                  </a:schemeClr>
                </a:solidFill>
              </a:rPr>
              <a:t>X</a:t>
            </a:r>
            <a:endParaRPr lang="en-ZA" sz="2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748509-2492-42C2-AE23-CE18523A1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2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24"/>
    </mc:Choice>
    <mc:Fallback xmlns="">
      <p:transition spd="slow" advTm="2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043" y="464438"/>
            <a:ext cx="8669913" cy="832659"/>
          </a:xfrm>
        </p:spPr>
        <p:txBody>
          <a:bodyPr/>
          <a:lstStyle/>
          <a:p>
            <a:r>
              <a:rPr lang="en-US" dirty="0"/>
              <a:t>In the mix: Cape mountain zebra conservation</a:t>
            </a:r>
            <a:endParaRPr lang="en-ZA" dirty="0"/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49873A9-F55E-4257-88F6-7A615854F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863" y1="28922" x2="31863" y2="28922"/>
                        <a14:foregroundMark x1="29575" y1="25490" x2="29575" y2="25490"/>
                        <a14:backgroundMark x1="10458" y1="18954" x2="10458" y2="18954"/>
                        <a14:backgroundMark x1="35131" y1="64542" x2="35131" y2="64542"/>
                        <a14:backgroundMark x1="29412" y1="25490" x2="29412" y2="25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81" t="15954" r="15891" b="19044"/>
          <a:stretch/>
        </p:blipFill>
        <p:spPr>
          <a:xfrm>
            <a:off x="122514" y="1565226"/>
            <a:ext cx="5440060" cy="517526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95BEAEB-707B-4529-AE5D-E9DF431F650E}"/>
              </a:ext>
            </a:extLst>
          </p:cNvPr>
          <p:cNvSpPr txBox="1">
            <a:spLocks/>
          </p:cNvSpPr>
          <p:nvPr/>
        </p:nvSpPr>
        <p:spPr>
          <a:xfrm rot="20325639">
            <a:off x="5696890" y="4532540"/>
            <a:ext cx="2723811" cy="55380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0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/>
              <a:t>Thank you!</a:t>
            </a:r>
            <a:endParaRPr lang="en-ZA" sz="4000" b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AE1CB65-2812-40A1-9030-337AAD40D781}"/>
              </a:ext>
            </a:extLst>
          </p:cNvPr>
          <p:cNvSpPr txBox="1">
            <a:spLocks/>
          </p:cNvSpPr>
          <p:nvPr/>
        </p:nvSpPr>
        <p:spPr>
          <a:xfrm>
            <a:off x="5704887" y="1565226"/>
            <a:ext cx="2723811" cy="24927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rgbClr val="005B7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0" dirty="0"/>
              <a:t>Together we can do so much more!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634D53-BAAE-4811-AE0B-6B47FC4AF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2"/>
    </mc:Choice>
    <mc:Fallback xmlns="">
      <p:transition spd="slow" advTm="3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9B1B881-FA3D-41BD-99E2-CC4E3C18CF0E}"/>
              </a:ext>
            </a:extLst>
          </p:cNvPr>
          <p:cNvGrpSpPr/>
          <p:nvPr/>
        </p:nvGrpSpPr>
        <p:grpSpPr>
          <a:xfrm>
            <a:off x="167738" y="286801"/>
            <a:ext cx="4246218" cy="5967243"/>
            <a:chOff x="3736258" y="867071"/>
            <a:chExt cx="4478820" cy="5664760"/>
          </a:xfrm>
        </p:grpSpPr>
        <p:pic>
          <p:nvPicPr>
            <p:cNvPr id="31" name="Picture 30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4CF19727-20DB-405F-AC4C-BD13CD2CC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09" t="30302" r="52197" b="9226"/>
            <a:stretch/>
          </p:blipFill>
          <p:spPr>
            <a:xfrm>
              <a:off x="3736258" y="867071"/>
              <a:ext cx="4478820" cy="5664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30906E-7BBE-4C87-9A7F-E70DDBFF29E9}"/>
                </a:ext>
              </a:extLst>
            </p:cNvPr>
            <p:cNvSpPr txBox="1"/>
            <p:nvPr/>
          </p:nvSpPr>
          <p:spPr>
            <a:xfrm>
              <a:off x="7112198" y="1101213"/>
              <a:ext cx="80663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3000</a:t>
              </a:r>
              <a:endParaRPr lang="en-ZA" sz="2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C6E308-88E5-4955-89D7-FB8A3E10825F}"/>
                </a:ext>
              </a:extLst>
            </p:cNvPr>
            <p:cNvSpPr txBox="1"/>
            <p:nvPr/>
          </p:nvSpPr>
          <p:spPr>
            <a:xfrm>
              <a:off x="7307016" y="5783607"/>
              <a:ext cx="4956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60</a:t>
              </a:r>
              <a:endParaRPr lang="en-ZA" sz="2400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FA6A73E-F281-4F0A-ABEC-7F07A3211C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1006" y="1533382"/>
              <a:ext cx="0" cy="4250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zebra and its baby in a grassland&#10;&#10;Description automatically generated with low confidence">
            <a:extLst>
              <a:ext uri="{FF2B5EF4-FFF2-40B4-BE49-F238E27FC236}">
                <a16:creationId xmlns:a16="http://schemas.microsoft.com/office/drawing/2014/main" id="{1008B0BD-E02C-4043-9A5A-B89060FB6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171" y="1428396"/>
            <a:ext cx="4537665" cy="34032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D9AFF0-7DEC-4F32-9126-AE2CCB2D4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4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2"/>
    </mc:Choice>
    <mc:Fallback xmlns="">
      <p:transition spd="slow" advTm="1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567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8369840-7DCF-408E-8C27-03147F1504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866" y="470316"/>
            <a:ext cx="9821731" cy="530912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AA80FD-E42B-443B-BE26-237E8FBA0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81"/>
    </mc:Choice>
    <mc:Fallback xmlns="">
      <p:transition spd="slow" advTm="2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72BCD6D-C8C4-403A-8441-59FE0EC5DE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35" t="16377" r="43505" b="7247"/>
          <a:stretch/>
        </p:blipFill>
        <p:spPr>
          <a:xfrm>
            <a:off x="194672" y="521871"/>
            <a:ext cx="4203475" cy="581425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FC87B3-9B6F-44C1-8154-35021C60D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1584567"/>
              </p:ext>
            </p:extLst>
          </p:nvPr>
        </p:nvGraphicFramePr>
        <p:xfrm>
          <a:off x="4398147" y="1287139"/>
          <a:ext cx="4819426" cy="2942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Zebra">
                <a:extLst>
                  <a:ext uri="{FF2B5EF4-FFF2-40B4-BE49-F238E27FC236}">
                    <a16:creationId xmlns:a16="http://schemas.microsoft.com/office/drawing/2014/main" id="{3B27F4C2-5A2D-487F-B23E-A4E516F743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41802443"/>
                  </p:ext>
                </p:extLst>
              </p:nvPr>
            </p:nvGraphicFramePr>
            <p:xfrm>
              <a:off x="6305920" y="2579284"/>
              <a:ext cx="835714" cy="1283027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835714" cy="1283027"/>
                    </a:xfrm>
                    <a:prstGeom prst="rect">
                      <a:avLst/>
                    </a:prstGeom>
                  </am3d:spPr>
                  <am3d:camera>
                    <am3d:pos x="0" y="0" z="708760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78436" d="1000000"/>
                    <am3d:preTrans dx="-2048506" dy="-17975072" dz="-2898443"/>
                    <am3d:scale>
                      <am3d:sx n="1000000" d="1000000"/>
                      <am3d:sy n="1000000" d="1000000"/>
                      <am3d:sz n="1000000" d="1000000"/>
                    </am3d:scale>
                    <am3d:rot ax="764007" ay="3619276" az="666444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6524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Zebra">
                <a:extLst>
                  <a:ext uri="{FF2B5EF4-FFF2-40B4-BE49-F238E27FC236}">
                    <a16:creationId xmlns:a16="http://schemas.microsoft.com/office/drawing/2014/main" id="{3B27F4C2-5A2D-487F-B23E-A4E516F743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05920" y="2579284"/>
                <a:ext cx="835714" cy="1283027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FB92CDC-BC0C-472C-865E-42ABAD60A6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82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3"/>
    </mc:Choice>
    <mc:Fallback xmlns="">
      <p:transition spd="slow" advTm="20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115018-0C88-4824-84FE-8E4027DA8A8D}"/>
              </a:ext>
            </a:extLst>
          </p:cNvPr>
          <p:cNvGrpSpPr/>
          <p:nvPr/>
        </p:nvGrpSpPr>
        <p:grpSpPr>
          <a:xfrm>
            <a:off x="-8114" y="1779181"/>
            <a:ext cx="9160228" cy="4937825"/>
            <a:chOff x="0" y="1589995"/>
            <a:chExt cx="9160228" cy="4937825"/>
          </a:xfrm>
        </p:grpSpPr>
        <p:pic>
          <p:nvPicPr>
            <p:cNvPr id="22" name="Picture 2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8E2992A-B790-4E25-BBC8-CC36FFDB2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5" t="11015" r="14568" b="5691"/>
            <a:stretch/>
          </p:blipFill>
          <p:spPr>
            <a:xfrm>
              <a:off x="0" y="1589995"/>
              <a:ext cx="9160228" cy="4937825"/>
            </a:xfrm>
            <a:prstGeom prst="rect">
              <a:avLst/>
            </a:prstGeom>
          </p:spPr>
        </p:pic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03ACE980-FCCE-4E48-A688-C532A0B6C6F7}"/>
                </a:ext>
              </a:extLst>
            </p:cNvPr>
            <p:cNvSpPr/>
            <p:nvPr/>
          </p:nvSpPr>
          <p:spPr>
            <a:xfrm>
              <a:off x="6492949" y="2741727"/>
              <a:ext cx="77972" cy="77708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005B7F"/>
                </a:solidFill>
              </a:endParaRPr>
            </a:p>
          </p:txBody>
        </p:sp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5E14AABC-883A-4A13-9418-3820B5E42C0D}"/>
                </a:ext>
              </a:extLst>
            </p:cNvPr>
            <p:cNvSpPr/>
            <p:nvPr/>
          </p:nvSpPr>
          <p:spPr>
            <a:xfrm>
              <a:off x="1320800" y="4028268"/>
              <a:ext cx="79200" cy="7920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005B7F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BD5FBC9E-029F-4A58-9313-997B55963452}"/>
                </a:ext>
              </a:extLst>
            </p:cNvPr>
            <p:cNvSpPr/>
            <p:nvPr/>
          </p:nvSpPr>
          <p:spPr>
            <a:xfrm>
              <a:off x="6148873" y="4543146"/>
              <a:ext cx="79200" cy="79200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>
                <a:solidFill>
                  <a:srgbClr val="005B7F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44E77DE-53F9-4EBB-9D69-31132DF9FE60}"/>
                </a:ext>
              </a:extLst>
            </p:cNvPr>
            <p:cNvSpPr txBox="1"/>
            <p:nvPr/>
          </p:nvSpPr>
          <p:spPr>
            <a:xfrm>
              <a:off x="6025739" y="2468530"/>
              <a:ext cx="1348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5B7F"/>
                  </a:solidFill>
                </a:rPr>
                <a:t>Oudtshoorn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463573-BC31-45B1-91F1-C7FCD9AF2B74}"/>
                </a:ext>
              </a:extLst>
            </p:cNvPr>
            <p:cNvSpPr txBox="1"/>
            <p:nvPr/>
          </p:nvSpPr>
          <p:spPr>
            <a:xfrm>
              <a:off x="933523" y="4058450"/>
              <a:ext cx="12845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Swellendam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C22113B-E797-4A05-8198-335A8EBEDC24}"/>
                </a:ext>
              </a:extLst>
            </p:cNvPr>
            <p:cNvSpPr txBox="1"/>
            <p:nvPr/>
          </p:nvSpPr>
          <p:spPr>
            <a:xfrm>
              <a:off x="5730408" y="4621468"/>
              <a:ext cx="12125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Mossel Bay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C2E7783-F9C8-4054-B19A-7CC1E3544B3D}"/>
                </a:ext>
              </a:extLst>
            </p:cNvPr>
            <p:cNvSpPr txBox="1"/>
            <p:nvPr/>
          </p:nvSpPr>
          <p:spPr>
            <a:xfrm>
              <a:off x="7305091" y="242481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KAMMANASSIE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AF8E57-A9EC-44CC-82A8-14196BA2C4E2}"/>
                </a:ext>
              </a:extLst>
            </p:cNvPr>
            <p:cNvSpPr txBox="1"/>
            <p:nvPr/>
          </p:nvSpPr>
          <p:spPr>
            <a:xfrm>
              <a:off x="4763823" y="2799066"/>
              <a:ext cx="1550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GAMKABERG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A41F6F-FCE2-4F39-93DF-633DD3CFC0A6}"/>
                </a:ext>
              </a:extLst>
            </p:cNvPr>
            <p:cNvSpPr txBox="1"/>
            <p:nvPr/>
          </p:nvSpPr>
          <p:spPr>
            <a:xfrm>
              <a:off x="327792" y="2048915"/>
              <a:ext cx="1314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ANYSBERG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4D51FB3-CAD8-41A3-911A-C69346F25834}"/>
                </a:ext>
              </a:extLst>
            </p:cNvPr>
            <p:cNvSpPr txBox="1"/>
            <p:nvPr/>
          </p:nvSpPr>
          <p:spPr>
            <a:xfrm>
              <a:off x="2260582" y="3066994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SANBONA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871DF8A-47A4-459A-A911-25C04460CFE6}"/>
                </a:ext>
              </a:extLst>
            </p:cNvPr>
            <p:cNvSpPr txBox="1"/>
            <p:nvPr/>
          </p:nvSpPr>
          <p:spPr>
            <a:xfrm>
              <a:off x="1228344" y="4819909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5B7F"/>
                  </a:solidFill>
                </a:rPr>
                <a:t>DE HOOP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9EBBC02-9FFB-4DA0-BBFA-17C412427623}"/>
                </a:ext>
              </a:extLst>
            </p:cNvPr>
            <p:cNvSpPr txBox="1"/>
            <p:nvPr/>
          </p:nvSpPr>
          <p:spPr>
            <a:xfrm>
              <a:off x="19037" y="4454853"/>
              <a:ext cx="13167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5B7F"/>
                  </a:solidFill>
                </a:rPr>
                <a:t>OVERBERG</a:t>
              </a:r>
            </a:p>
            <a:p>
              <a:pPr algn="ctr"/>
              <a:r>
                <a:rPr lang="en-US" dirty="0">
                  <a:solidFill>
                    <a:srgbClr val="005B7F"/>
                  </a:solidFill>
                </a:rPr>
                <a:t>TEST </a:t>
              </a:r>
            </a:p>
            <a:p>
              <a:pPr algn="ctr"/>
              <a:r>
                <a:rPr lang="en-US" dirty="0">
                  <a:solidFill>
                    <a:srgbClr val="005B7F"/>
                  </a:solidFill>
                </a:rPr>
                <a:t>RANGE</a:t>
              </a:r>
              <a:endParaRPr lang="en-ZA" dirty="0">
                <a:solidFill>
                  <a:srgbClr val="005B7F"/>
                </a:solidFill>
              </a:endParaRPr>
            </a:p>
          </p:txBody>
        </p:sp>
      </p:grp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85C24018-9F44-4450-8DDB-D76240F018F3}"/>
              </a:ext>
            </a:extLst>
          </p:cNvPr>
          <p:cNvSpPr txBox="1">
            <a:spLocks/>
          </p:cNvSpPr>
          <p:nvPr/>
        </p:nvSpPr>
        <p:spPr>
          <a:xfrm>
            <a:off x="236935" y="785030"/>
            <a:ext cx="4865643" cy="1214089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cap="all" spc="100" baseline="0">
                <a:solidFill>
                  <a:srgbClr val="005B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issues</a:t>
            </a:r>
          </a:p>
          <a:p>
            <a:pPr algn="l"/>
            <a:r>
              <a:rPr lang="en-US" dirty="0"/>
              <a:t>Small populations: inbreeding</a:t>
            </a:r>
          </a:p>
          <a:p>
            <a:pPr algn="l"/>
            <a:r>
              <a:rPr lang="en-US" dirty="0"/>
              <a:t>Male-bias: social stress, poor reproduction</a:t>
            </a:r>
          </a:p>
          <a:p>
            <a:pPr algn="l"/>
            <a:r>
              <a:rPr lang="en-US" dirty="0"/>
              <a:t>Isolation: Social stress, inbreeding</a:t>
            </a:r>
          </a:p>
          <a:p>
            <a:pPr algn="l"/>
            <a:r>
              <a:rPr lang="en-US" dirty="0"/>
              <a:t>lack of prime habitat: Health, reproduction</a:t>
            </a:r>
          </a:p>
          <a:p>
            <a:pPr algn="l"/>
            <a:r>
              <a:rPr lang="en-US" dirty="0"/>
              <a:t>fencing: hybridization, injury, death</a:t>
            </a:r>
          </a:p>
          <a:p>
            <a:pPr algn="l"/>
            <a:endParaRPr lang="en-US" dirty="0"/>
          </a:p>
          <a:p>
            <a:pPr algn="l"/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E9620-6BC8-4536-9D46-41ED49FD2F5B}"/>
              </a:ext>
            </a:extLst>
          </p:cNvPr>
          <p:cNvSpPr txBox="1"/>
          <p:nvPr/>
        </p:nvSpPr>
        <p:spPr>
          <a:xfrm>
            <a:off x="1242317" y="2574631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±26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4C0660-09E4-4DF6-92DC-DD49AFF6E7FC}"/>
              </a:ext>
            </a:extLst>
          </p:cNvPr>
          <p:cNvSpPr txBox="1"/>
          <p:nvPr/>
        </p:nvSpPr>
        <p:spPr>
          <a:xfrm>
            <a:off x="5346841" y="321207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32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58147-4C9B-40F5-8A96-4BF0886BFA5E}"/>
              </a:ext>
            </a:extLst>
          </p:cNvPr>
          <p:cNvSpPr txBox="1"/>
          <p:nvPr/>
        </p:nvSpPr>
        <p:spPr>
          <a:xfrm>
            <a:off x="7756888" y="2953485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≥30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65CC7-179F-437B-B465-5F5F369252C5}"/>
              </a:ext>
            </a:extLst>
          </p:cNvPr>
          <p:cNvSpPr txBox="1"/>
          <p:nvPr/>
        </p:nvSpPr>
        <p:spPr>
          <a:xfrm>
            <a:off x="1347325" y="526687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25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A36AE79-98F5-4673-AF17-0E84459E08AE}"/>
              </a:ext>
            </a:extLst>
          </p:cNvPr>
          <p:cNvSpPr txBox="1"/>
          <p:nvPr/>
        </p:nvSpPr>
        <p:spPr>
          <a:xfrm>
            <a:off x="558877" y="5615123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±40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482CA9-A507-4D14-A0DE-56B4571253FA}"/>
              </a:ext>
            </a:extLst>
          </p:cNvPr>
          <p:cNvSpPr txBox="1"/>
          <p:nvPr/>
        </p:nvSpPr>
        <p:spPr>
          <a:xfrm>
            <a:off x="1359578" y="3290129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5B7F"/>
                </a:solidFill>
              </a:rPr>
              <a:t>±64</a:t>
            </a:r>
            <a:endParaRPr lang="en-ZA" dirty="0">
              <a:solidFill>
                <a:srgbClr val="005B7F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2FA60F-C841-4056-9806-9C14CD2FD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7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3" grpId="0"/>
    </p:bldLst>
  </p:timing>
  <p:extLst>
    <p:ext uri="{3A86A75C-4F4B-4683-9AE1-C65F6400EC91}">
      <p14:laserTraceLst xmlns:p14="http://schemas.microsoft.com/office/powerpoint/2010/main">
        <p14:tracePtLst>
          <p14:tracePt t="7827" x="1525588" y="5588000"/>
          <p14:tracePt t="7834" x="1516063" y="5597525"/>
          <p14:tracePt t="7873" x="1516063" y="5607050"/>
          <p14:tracePt t="7888" x="1516063" y="5614988"/>
          <p14:tracePt t="7904" x="1516063" y="5624513"/>
          <p14:tracePt t="7912" x="1498600" y="5632450"/>
          <p14:tracePt t="7928" x="1498600" y="5641975"/>
          <p14:tracePt t="7937" x="1498600" y="5649913"/>
          <p14:tracePt t="7942" x="1490663" y="5649913"/>
          <p14:tracePt t="7950" x="1481138" y="5659438"/>
          <p14:tracePt t="7958" x="1481138" y="5667375"/>
          <p14:tracePt t="7966" x="1473200" y="5667375"/>
          <p14:tracePt t="7974" x="1463675" y="5676900"/>
          <p14:tracePt t="7982" x="1463675" y="5684838"/>
          <p14:tracePt t="7991" x="1454150" y="5694363"/>
          <p14:tracePt t="7998" x="1446213" y="5711825"/>
          <p14:tracePt t="8014" x="1446213" y="5729288"/>
          <p14:tracePt t="8021" x="1428750" y="5764213"/>
          <p14:tracePt t="8028" x="1428750" y="5791200"/>
          <p14:tracePt t="8037" x="1419225" y="5800725"/>
          <p14:tracePt t="8044" x="1419225" y="5808663"/>
          <p14:tracePt t="11787" x="1419225" y="5800725"/>
          <p14:tracePt t="11794" x="1419225" y="5783263"/>
          <p14:tracePt t="11810" x="1419225" y="5756275"/>
          <p14:tracePt t="11826" x="1419225" y="5738813"/>
          <p14:tracePt t="11834" x="1419225" y="5711825"/>
          <p14:tracePt t="11842" x="1419225" y="5676900"/>
          <p14:tracePt t="11850" x="1401763" y="5614988"/>
          <p14:tracePt t="11856" x="1393825" y="5562600"/>
          <p14:tracePt t="11864" x="1374775" y="5483225"/>
          <p14:tracePt t="11873" x="1357313" y="5411788"/>
          <p14:tracePt t="11880" x="1339850" y="5368925"/>
          <p14:tracePt t="11889" x="1331913" y="5324475"/>
          <p14:tracePt t="11904" x="1314450" y="5272088"/>
          <p14:tracePt t="11906" x="1287463" y="5235575"/>
          <p14:tracePt t="11912" x="1270000" y="5200650"/>
          <p14:tracePt t="11920" x="1260475" y="5156200"/>
          <p14:tracePt t="11928" x="1235075" y="5138738"/>
          <p14:tracePt t="11934" x="1235075" y="5103813"/>
          <p14:tracePt t="11942" x="1225550" y="5076825"/>
          <p14:tracePt t="11950" x="1208088" y="5014913"/>
          <p14:tracePt t="11958" x="1208088" y="5006975"/>
          <p14:tracePt t="11966" x="1181100" y="4937125"/>
          <p14:tracePt t="11974" x="1163638" y="4857750"/>
          <p14:tracePt t="11982" x="1146175" y="4759325"/>
          <p14:tracePt t="11990" x="1138238" y="4689475"/>
          <p14:tracePt t="11998" x="1128713" y="4610100"/>
          <p14:tracePt t="12007" x="1128713" y="4557713"/>
          <p14:tracePt t="12012" x="1119188" y="4530725"/>
          <p14:tracePt t="12020" x="1119188" y="4522788"/>
          <p14:tracePt t="12028" x="1111250" y="4513263"/>
          <p14:tracePt t="12037" x="1111250" y="4433888"/>
          <p14:tracePt t="12044" x="1111250" y="4398963"/>
          <p14:tracePt t="12053" x="1111250" y="4371975"/>
          <p14:tracePt t="12060" x="1111250" y="4364038"/>
          <p14:tracePt t="12068" x="1111250" y="4319588"/>
          <p14:tracePt t="12076" x="1084263" y="4267200"/>
          <p14:tracePt t="12084" x="1084263" y="4178300"/>
          <p14:tracePt t="12092" x="1076325" y="4081463"/>
          <p14:tracePt t="12098" x="1066800" y="4029075"/>
          <p14:tracePt t="12107" x="1058863" y="3975100"/>
          <p14:tracePt t="12114" x="1039813" y="3905250"/>
          <p14:tracePt t="12123" x="1039813" y="3860800"/>
          <p14:tracePt t="12130" x="1039813" y="3825875"/>
          <p14:tracePt t="12139" x="1039813" y="3781425"/>
          <p14:tracePt t="12146" x="1039813" y="3736975"/>
          <p14:tracePt t="12155" x="1049338" y="3694113"/>
          <p14:tracePt t="12162" x="1049338" y="3675063"/>
          <p14:tracePt t="12170" x="1058863" y="3649663"/>
          <p14:tracePt t="12178" x="1058863" y="3632200"/>
          <p14:tracePt t="12187" x="1058863" y="3597275"/>
          <p14:tracePt t="12192" x="1058863" y="3525838"/>
          <p14:tracePt t="12200" x="1066800" y="3481388"/>
          <p14:tracePt t="12208" x="1066800" y="3402013"/>
          <p14:tracePt t="12216" x="1076325" y="3340100"/>
          <p14:tracePt t="12224" x="1076325" y="3297238"/>
          <p14:tracePt t="12232" x="1076325" y="3279775"/>
          <p14:tracePt t="12241" x="1076325" y="3270250"/>
          <p14:tracePt t="12286" x="1076325" y="3260725"/>
          <p14:tracePt t="12302" x="1076325" y="3243263"/>
          <p14:tracePt t="12310" x="1076325" y="3225800"/>
          <p14:tracePt t="12319" x="1076325" y="3208338"/>
          <p14:tracePt t="12326" x="1076325" y="3190875"/>
          <p14:tracePt t="12334" x="1084263" y="3163888"/>
          <p14:tracePt t="12342" x="1084263" y="3138488"/>
          <p14:tracePt t="12364" x="1084263" y="3111500"/>
          <p14:tracePt t="12380" x="1093788" y="3103563"/>
          <p14:tracePt t="15717" x="1101725" y="3103563"/>
          <p14:tracePt t="15725" x="1101725" y="3111500"/>
          <p14:tracePt t="15733" x="1101725" y="3138488"/>
          <p14:tracePt t="15741" x="1111250" y="3155950"/>
          <p14:tracePt t="15748" x="1146175" y="3190875"/>
          <p14:tracePt t="15756" x="1181100" y="3208338"/>
          <p14:tracePt t="15762" x="1198563" y="3235325"/>
          <p14:tracePt t="15771" x="1252538" y="3243263"/>
          <p14:tracePt t="15778" x="1322388" y="3270250"/>
          <p14:tracePt t="15786" x="1339850" y="3270250"/>
          <p14:tracePt t="15794" x="1419225" y="3270250"/>
          <p14:tracePt t="15802" x="1473200" y="3279775"/>
          <p14:tracePt t="15810" x="1570038" y="3297238"/>
          <p14:tracePt t="15819" x="1649413" y="3314700"/>
          <p14:tracePt t="15826" x="1674813" y="3314700"/>
          <p14:tracePt t="15834" x="1684338" y="3314700"/>
          <p14:tracePt t="15842" x="1746250" y="3314700"/>
          <p14:tracePt t="15848" x="1949450" y="3332163"/>
          <p14:tracePt t="15856" x="2151063" y="3359150"/>
          <p14:tracePt t="15864" x="2354263" y="3402013"/>
          <p14:tracePt t="15873" x="2654300" y="3411538"/>
          <p14:tracePt t="15880" x="2830513" y="3438525"/>
          <p14:tracePt t="15889" x="3121025" y="3498850"/>
          <p14:tracePt t="15903" x="3368675" y="3498850"/>
          <p14:tracePt t="15906" x="3482975" y="3490913"/>
          <p14:tracePt t="15912" x="3606800" y="3481388"/>
          <p14:tracePt t="15920" x="3703638" y="3481388"/>
          <p14:tracePt t="15926" x="3827463" y="3481388"/>
          <p14:tracePt t="15935" x="3932238" y="3498850"/>
          <p14:tracePt t="15942" x="3994150" y="3498850"/>
          <p14:tracePt t="15951" x="4003675" y="3517900"/>
          <p14:tracePt t="15958" x="4073525" y="3525838"/>
          <p14:tracePt t="15968" x="4170363" y="3560763"/>
          <p14:tracePt t="15977" x="4284663" y="3560763"/>
          <p14:tracePt t="15983" x="4364038" y="3560763"/>
          <p14:tracePt t="15991" x="4435475" y="3552825"/>
          <p14:tracePt t="15999" x="4452938" y="3543300"/>
          <p14:tracePt t="16008" x="4479925" y="3525838"/>
          <p14:tracePt t="16014" x="4487863" y="3517900"/>
          <p14:tracePt t="16029" x="4497388" y="3517900"/>
          <p14:tracePt t="16052" x="4505325" y="3508375"/>
          <p14:tracePt t="16061" x="4522788" y="3508375"/>
          <p14:tracePt t="16069" x="4532313" y="3508375"/>
          <p14:tracePt t="16076" x="4541838" y="3508375"/>
          <p14:tracePt t="16086" x="4567238" y="3508375"/>
          <p14:tracePt t="16093" x="4594225" y="3498850"/>
          <p14:tracePt t="16099" x="4611688" y="3481388"/>
          <p14:tracePt t="16107" x="4621213" y="3481388"/>
          <p14:tracePt t="16114" x="4629150" y="3481388"/>
          <p14:tracePt t="16123" x="4646613" y="3473450"/>
          <p14:tracePt t="16131" x="4664075" y="3473450"/>
          <p14:tracePt t="16140" x="4700588" y="3473450"/>
          <p14:tracePt t="16147" x="4787900" y="3490913"/>
          <p14:tracePt t="16156" x="4849813" y="3517900"/>
          <p14:tracePt t="16163" x="4946650" y="3525838"/>
          <p14:tracePt t="16172" x="5053013" y="3525838"/>
          <p14:tracePt t="16179" x="5114925" y="3525838"/>
          <p14:tracePt t="16186" x="5167313" y="3552825"/>
          <p14:tracePt t="16193" x="5175250" y="3552825"/>
          <p14:tracePt t="16201" x="5219700" y="3560763"/>
          <p14:tracePt t="16209" x="5254625" y="3560763"/>
          <p14:tracePt t="16217" x="5264150" y="3560763"/>
          <p14:tracePt t="16224" x="5273675" y="3560763"/>
          <p14:tracePt t="16436" x="5291138" y="3560763"/>
          <p14:tracePt t="16443" x="5299075" y="3560763"/>
          <p14:tracePt t="16452" x="5316538" y="3560763"/>
          <p14:tracePt t="16459" x="5326063" y="3560763"/>
          <p14:tracePt t="17171" x="5326063" y="3570288"/>
          <p14:tracePt t="17177" x="5343525" y="3605213"/>
          <p14:tracePt t="17187" x="5378450" y="3640138"/>
          <p14:tracePt t="17192" x="5405438" y="3675063"/>
          <p14:tracePt t="17201" x="5475288" y="3702050"/>
          <p14:tracePt t="17208" x="5519738" y="3729038"/>
          <p14:tracePt t="17216" x="5599113" y="3754438"/>
          <p14:tracePt t="17224" x="5722938" y="3798888"/>
          <p14:tracePt t="17232" x="5819775" y="3833813"/>
          <p14:tracePt t="17240" x="5986463" y="3870325"/>
          <p14:tracePt t="17248" x="6102350" y="3878263"/>
          <p14:tracePt t="17256" x="6269038" y="3887788"/>
          <p14:tracePt t="17262" x="6410325" y="3905250"/>
          <p14:tracePt t="17271" x="6613525" y="3895725"/>
          <p14:tracePt t="17278" x="6754813" y="3895725"/>
          <p14:tracePt t="17287" x="6938963" y="3895725"/>
          <p14:tracePt t="17294" x="7213600" y="3878263"/>
          <p14:tracePt t="17303" x="7300913" y="3870325"/>
          <p14:tracePt t="17310" x="7477125" y="3870325"/>
          <p14:tracePt t="17318" x="7548563" y="3860800"/>
          <p14:tracePt t="17326" x="7645400" y="3860800"/>
          <p14:tracePt t="17335" x="7759700" y="3860800"/>
          <p14:tracePt t="17340" x="7847013" y="3860800"/>
          <p14:tracePt t="17348" x="7918450" y="3852863"/>
          <p14:tracePt t="17356" x="7962900" y="3843338"/>
          <p14:tracePt t="17364" x="8005763" y="3808413"/>
          <p14:tracePt t="17372" x="8024813" y="3781425"/>
          <p14:tracePt t="17380" x="8042275" y="3729038"/>
          <p14:tracePt t="17389" x="8059738" y="3711575"/>
          <p14:tracePt t="17396" x="8067675" y="3675063"/>
          <p14:tracePt t="17405" x="8094663" y="3657600"/>
          <p14:tracePt t="17412" x="8129588" y="3632200"/>
          <p14:tracePt t="17421" x="8147050" y="3597275"/>
          <p14:tracePt t="17428" x="8156575" y="3587750"/>
          <p14:tracePt t="17435" x="8201025" y="3570288"/>
          <p14:tracePt t="17442" x="8218488" y="3552825"/>
          <p14:tracePt t="17450" x="8235950" y="3552825"/>
          <p14:tracePt t="17458" x="8270875" y="3525838"/>
          <p14:tracePt t="17466" x="8280400" y="3517900"/>
          <p14:tracePt t="17474" x="8305800" y="3481388"/>
          <p14:tracePt t="17482" x="8323263" y="3473450"/>
          <p14:tracePt t="17490" x="8342313" y="3446463"/>
          <p14:tracePt t="17498" x="8367713" y="3419475"/>
          <p14:tracePt t="17506" x="8385175" y="3411538"/>
          <p14:tracePt t="17512" x="8412163" y="3402013"/>
          <p14:tracePt t="17521" x="8429625" y="3384550"/>
          <p14:tracePt t="17528" x="8439150" y="3367088"/>
          <p14:tracePt t="17537" x="8439150" y="3359150"/>
          <p14:tracePt t="17544" x="8439150" y="3349625"/>
          <p14:tracePt t="17553" x="8447088" y="3349625"/>
          <p14:tracePt t="17646" x="8447088" y="3340100"/>
          <p14:tracePt t="17724" x="8447088" y="3322638"/>
          <p14:tracePt t="17733" x="8456613" y="3297238"/>
          <p14:tracePt t="17741" x="8456613" y="3279775"/>
          <p14:tracePt t="17749" x="8456613" y="3270250"/>
          <p14:tracePt t="17756" x="8456613" y="3260725"/>
          <p14:tracePt t="31848" x="8456613" y="3200400"/>
          <p14:tracePt t="31856" x="8447088" y="3146425"/>
          <p14:tracePt t="31866" x="8429625" y="3059113"/>
          <p14:tracePt t="31872" x="8421688" y="2997200"/>
          <p14:tracePt t="31879" x="8385175" y="2935288"/>
          <p14:tracePt t="31888" x="8385175" y="2925763"/>
          <p14:tracePt t="31895" x="8323263" y="2855913"/>
          <p14:tracePt t="31915" x="8164513" y="2706688"/>
          <p14:tracePt t="31919" x="7935913" y="2520950"/>
          <p14:tracePt t="31926" x="7653338" y="2292350"/>
          <p14:tracePt t="31935" x="7469188" y="2178050"/>
          <p14:tracePt t="31942" x="7177088" y="1947863"/>
          <p14:tracePt t="31951" x="6886575" y="1798638"/>
          <p14:tracePt t="31956" x="6657975" y="1692275"/>
          <p14:tracePt t="31965" x="6489700" y="1630363"/>
          <p14:tracePt t="31972" x="6065838" y="1374775"/>
          <p14:tracePt t="31980" x="5775325" y="1208088"/>
          <p14:tracePt t="31988" x="5440363" y="1031875"/>
          <p14:tracePt t="31996" x="5167313" y="915988"/>
          <p14:tracePt t="32004" x="4708525" y="739775"/>
          <p14:tracePt t="32012" x="4346575" y="600075"/>
          <p14:tracePt t="32020" x="3810000" y="423863"/>
          <p14:tracePt t="32028" x="3492500" y="344488"/>
          <p14:tracePt t="32036" x="2989263" y="203200"/>
          <p14:tracePt t="32042" x="2592388" y="96838"/>
          <p14:tracePt t="32051" x="2054225" y="523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DEB324-3E5C-491E-931C-193069FD6C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498780"/>
              </p:ext>
            </p:extLst>
          </p:nvPr>
        </p:nvGraphicFramePr>
        <p:xfrm>
          <a:off x="200026" y="230251"/>
          <a:ext cx="3854616" cy="53884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26818">
                  <a:extLst>
                    <a:ext uri="{9D8B030D-6E8A-4147-A177-3AD203B41FA5}">
                      <a16:colId xmlns:a16="http://schemas.microsoft.com/office/drawing/2014/main" val="38091221"/>
                    </a:ext>
                  </a:extLst>
                </a:gridCol>
                <a:gridCol w="3227798">
                  <a:extLst>
                    <a:ext uri="{9D8B030D-6E8A-4147-A177-3AD203B41FA5}">
                      <a16:colId xmlns:a16="http://schemas.microsoft.com/office/drawing/2014/main" val="1347952700"/>
                    </a:ext>
                  </a:extLst>
                </a:gridCol>
              </a:tblGrid>
              <a:tr h="232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r>
                        <a:rPr lang="en-ZA" sz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Z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Z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733424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Opening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5528881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2 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Apologies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382743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Minutes of the last meeting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346895"/>
                  </a:ext>
                </a:extLst>
              </a:tr>
              <a:tr h="1752763">
                <a:tc>
                  <a:txBody>
                    <a:bodyPr/>
                    <a:lstStyle/>
                    <a:p>
                      <a:pPr marL="21590" algn="just">
                        <a:lnSpc>
                          <a:spcPct val="115000"/>
                        </a:lnSpc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Matters arising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Genetic mixing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Game removal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Protected area expansion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Monitoring protocols, SOGs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BMP-s steering committee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Funding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95922"/>
                  </a:ext>
                </a:extLst>
              </a:tr>
              <a:tr h="20060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Standard item: Reserve feedback </a:t>
                      </a:r>
                      <a:r>
                        <a:rPr lang="en-ZA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Popn</a:t>
                      </a: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size, sex ratio, herd composition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Animal health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Distrib</a:t>
                      </a: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veld condition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Waterpoints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Fences, escapees, hybrid risk Monitoring issues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Awareness</a:t>
                      </a:r>
                      <a:endParaRPr lang="en-ZA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51747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items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5368422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 of next meeting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888463"/>
                  </a:ext>
                </a:extLst>
              </a:tr>
              <a:tr h="2328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ZA" sz="1400" b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ZA" sz="14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ZA" sz="14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Closure</a:t>
                      </a:r>
                      <a:endParaRPr lang="en-ZA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660" marR="596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965485"/>
                  </a:ext>
                </a:extLst>
              </a:tr>
            </a:tbl>
          </a:graphicData>
        </a:graphic>
      </p:graphicFrame>
      <p:pic>
        <p:nvPicPr>
          <p:cNvPr id="9" name="Picture 8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2E353D64-591B-4948-A59D-01BDFB532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17263" r="2410" b="27328"/>
          <a:stretch/>
        </p:blipFill>
        <p:spPr>
          <a:xfrm>
            <a:off x="4187677" y="230251"/>
            <a:ext cx="4775347" cy="214312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6310BBA-E499-43BC-BDBF-DA6704989168}"/>
              </a:ext>
            </a:extLst>
          </p:cNvPr>
          <p:cNvSpPr/>
          <p:nvPr/>
        </p:nvSpPr>
        <p:spPr>
          <a:xfrm>
            <a:off x="4311839" y="3855964"/>
            <a:ext cx="1831787" cy="150323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cap="all" spc="100" dirty="0">
                <a:solidFill>
                  <a:srgbClr val="005B7F"/>
                </a:solidFill>
              </a:rPr>
              <a:t>Task team: Escapees</a:t>
            </a:r>
            <a:endParaRPr lang="en-ZA" sz="1400" cap="all" spc="100" dirty="0">
              <a:solidFill>
                <a:srgbClr val="005B7F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38161F0-DBEE-4D27-BE26-151273F3E928}"/>
              </a:ext>
            </a:extLst>
          </p:cNvPr>
          <p:cNvSpPr/>
          <p:nvPr/>
        </p:nvSpPr>
        <p:spPr>
          <a:xfrm>
            <a:off x="7140310" y="3875014"/>
            <a:ext cx="1849624" cy="1503231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cap="all" spc="100" dirty="0">
                <a:solidFill>
                  <a:srgbClr val="005B7F"/>
                </a:solidFill>
              </a:rPr>
              <a:t>Task team: Genetics</a:t>
            </a:r>
          </a:p>
          <a:p>
            <a:pPr algn="ctr"/>
            <a:r>
              <a:rPr lang="en-US" sz="1400" cap="all" spc="100" dirty="0">
                <a:solidFill>
                  <a:srgbClr val="005B7F"/>
                </a:solidFill>
              </a:rPr>
              <a:t>+ </a:t>
            </a:r>
            <a:r>
              <a:rPr lang="en-US" sz="1400" cap="all" spc="100" dirty="0" err="1">
                <a:solidFill>
                  <a:srgbClr val="005B7F"/>
                </a:solidFill>
              </a:rPr>
              <a:t>Univen</a:t>
            </a:r>
            <a:r>
              <a:rPr lang="en-US" sz="1400" cap="all" spc="100" dirty="0">
                <a:solidFill>
                  <a:srgbClr val="005B7F"/>
                </a:solidFill>
              </a:rPr>
              <a:t>,</a:t>
            </a:r>
          </a:p>
          <a:p>
            <a:pPr algn="ctr"/>
            <a:r>
              <a:rPr lang="en-US" sz="1400" cap="all" spc="100" dirty="0" err="1">
                <a:solidFill>
                  <a:srgbClr val="005B7F"/>
                </a:solidFill>
              </a:rPr>
              <a:t>Sanbi</a:t>
            </a:r>
            <a:endParaRPr lang="en-ZA" sz="1400" cap="all" spc="100" dirty="0">
              <a:solidFill>
                <a:srgbClr val="005B7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EF86C8-9F0B-4903-B363-48C70B3CD74F}"/>
              </a:ext>
            </a:extLst>
          </p:cNvPr>
          <p:cNvSpPr txBox="1"/>
          <p:nvPr/>
        </p:nvSpPr>
        <p:spPr>
          <a:xfrm>
            <a:off x="4187677" y="2485874"/>
            <a:ext cx="4765822" cy="608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1400" cap="all" spc="100" dirty="0">
                <a:solidFill>
                  <a:srgbClr val="005B7F"/>
                </a:solidFill>
              </a:rPr>
              <a:t>CMZ Working Group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en-US" sz="1400" cap="all" spc="100" dirty="0">
                <a:solidFill>
                  <a:srgbClr val="005B7F"/>
                </a:solidFill>
              </a:rPr>
              <a:t>(managers, rangers, ecologists, </a:t>
            </a:r>
            <a:r>
              <a:rPr lang="en-US" sz="1400" cap="all" spc="100" dirty="0" err="1">
                <a:solidFill>
                  <a:srgbClr val="005B7F"/>
                </a:solidFill>
              </a:rPr>
              <a:t>etc</a:t>
            </a:r>
            <a:r>
              <a:rPr lang="en-US" sz="1400" cap="all" spc="100" dirty="0">
                <a:solidFill>
                  <a:srgbClr val="005B7F"/>
                </a:solidFill>
              </a:rPr>
              <a:t>)</a:t>
            </a:r>
            <a:endParaRPr lang="en-ZA" sz="1400" cap="all" spc="100" dirty="0">
              <a:solidFill>
                <a:srgbClr val="005B7F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D358A5-B2C5-4529-94E7-9DF3F5FA0D4F}"/>
              </a:ext>
            </a:extLst>
          </p:cNvPr>
          <p:cNvCxnSpPr>
            <a:cxnSpLocks/>
          </p:cNvCxnSpPr>
          <p:nvPr/>
        </p:nvCxnSpPr>
        <p:spPr>
          <a:xfrm flipH="1">
            <a:off x="5705476" y="3206744"/>
            <a:ext cx="438150" cy="694902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334C64B-85AF-4998-9368-56BE232BAE65}"/>
              </a:ext>
            </a:extLst>
          </p:cNvPr>
          <p:cNvCxnSpPr>
            <a:cxnSpLocks/>
          </p:cNvCxnSpPr>
          <p:nvPr/>
        </p:nvCxnSpPr>
        <p:spPr>
          <a:xfrm>
            <a:off x="7019925" y="3193760"/>
            <a:ext cx="466725" cy="662204"/>
          </a:xfrm>
          <a:prstGeom prst="straightConnector1">
            <a:avLst/>
          </a:prstGeom>
          <a:ln w="1905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C64D72C7-8A81-4009-8E12-D0B24EAF72E1}"/>
              </a:ext>
            </a:extLst>
          </p:cNvPr>
          <p:cNvSpPr/>
          <p:nvPr/>
        </p:nvSpPr>
        <p:spPr>
          <a:xfrm>
            <a:off x="6244736" y="211201"/>
            <a:ext cx="2297479" cy="651760"/>
          </a:xfrm>
          <a:prstGeom prst="cloudCallout">
            <a:avLst>
              <a:gd name="adj1" fmla="val -23554"/>
              <a:gd name="adj2" fmla="val 814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Ah, the good old days…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04BF74-F6EB-49CF-BC15-5D09731E2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0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40"/>
    </mc:Choice>
    <mc:Fallback xmlns="">
      <p:transition spd="slow" advTm="2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A88123D-8C82-490B-831E-5E451CD449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30" t="24230" r="53267" b="8817"/>
          <a:stretch/>
        </p:blipFill>
        <p:spPr>
          <a:xfrm>
            <a:off x="326031" y="151609"/>
            <a:ext cx="3436672" cy="42291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D9313-F750-4500-B9D9-3A2983D5F9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90" r="1866" b="57407"/>
          <a:stretch/>
        </p:blipFill>
        <p:spPr>
          <a:xfrm>
            <a:off x="0" y="3879170"/>
            <a:ext cx="9144000" cy="217271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4DB937-326E-48C4-A986-4A6563D31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501253"/>
              </p:ext>
            </p:extLst>
          </p:nvPr>
        </p:nvGraphicFramePr>
        <p:xfrm>
          <a:off x="4239733" y="365478"/>
          <a:ext cx="4819426" cy="351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033BBB-5ACD-4CDF-BA87-F0AD03620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4FA45FE-8781-4E14-AF18-1B080F1A83F3}"/>
              </a:ext>
            </a:extLst>
          </p:cNvPr>
          <p:cNvGrpSpPr/>
          <p:nvPr/>
        </p:nvGrpSpPr>
        <p:grpSpPr>
          <a:xfrm>
            <a:off x="5591503" y="3339993"/>
            <a:ext cx="3413625" cy="2293552"/>
            <a:chOff x="5723068" y="3339993"/>
            <a:chExt cx="3282060" cy="2143211"/>
          </a:xfrm>
        </p:grpSpPr>
        <p:pic>
          <p:nvPicPr>
            <p:cNvPr id="2" name="Picture 1" descr="A couple of zebras stand in a field&#10;&#10;Description automatically generated with low confidence">
              <a:extLst>
                <a:ext uri="{FF2B5EF4-FFF2-40B4-BE49-F238E27FC236}">
                  <a16:creationId xmlns:a16="http://schemas.microsoft.com/office/drawing/2014/main" id="{EC1CE7EA-2A35-4B57-A509-E84C32CC6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7" r="55633" b="11171"/>
            <a:stretch/>
          </p:blipFill>
          <p:spPr>
            <a:xfrm>
              <a:off x="8072044" y="4400738"/>
              <a:ext cx="933084" cy="86663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DCB47FD-89F8-488B-BC6A-E0C9E88B6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23068" y="3339993"/>
              <a:ext cx="3017898" cy="2143211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B89ACC1-EAB0-4DAC-BAA3-8869145EBD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509"/>
          <a:stretch/>
        </p:blipFill>
        <p:spPr>
          <a:xfrm>
            <a:off x="54885" y="171256"/>
            <a:ext cx="9034230" cy="31687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4B6DA1-0E11-46F7-A1A3-9EAC4EAEC0EE}"/>
              </a:ext>
            </a:extLst>
          </p:cNvPr>
          <p:cNvGrpSpPr/>
          <p:nvPr/>
        </p:nvGrpSpPr>
        <p:grpSpPr>
          <a:xfrm>
            <a:off x="-425080" y="3262130"/>
            <a:ext cx="6054799" cy="2959994"/>
            <a:chOff x="-425080" y="3262130"/>
            <a:chExt cx="6054799" cy="29599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7A64E1-F125-4E49-BBD0-DD3978A6D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4483" t="19298" r="1220" b="16130"/>
            <a:stretch/>
          </p:blipFill>
          <p:spPr>
            <a:xfrm>
              <a:off x="-425080" y="3262130"/>
              <a:ext cx="6054799" cy="29599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47E7F9-5FEF-45A7-A825-14683A1450AA}"/>
                </a:ext>
              </a:extLst>
            </p:cNvPr>
            <p:cNvSpPr txBox="1"/>
            <p:nvPr/>
          </p:nvSpPr>
          <p:spPr>
            <a:xfrm>
              <a:off x="1807779" y="5075954"/>
              <a:ext cx="34281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5B7F"/>
                  </a:solidFill>
                </a:rPr>
                <a:t>Waenhuiskrans</a:t>
              </a:r>
              <a:r>
                <a:rPr lang="en-US" dirty="0">
                  <a:solidFill>
                    <a:srgbClr val="005B7F"/>
                  </a:solidFill>
                </a:rPr>
                <a:t> Limestone Fynbos </a:t>
              </a:r>
            </a:p>
            <a:p>
              <a:pPr algn="ctr"/>
              <a:r>
                <a:rPr lang="en-US" dirty="0">
                  <a:solidFill>
                    <a:srgbClr val="005B7F"/>
                  </a:solidFill>
                </a:rPr>
                <a:t>(grassy depressions)</a:t>
              </a:r>
              <a:endParaRPr lang="en-ZA" dirty="0">
                <a:solidFill>
                  <a:srgbClr val="005B7F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98F4449-18F3-4AD9-92DB-25C648E612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194" y="5307724"/>
              <a:ext cx="1103585" cy="0"/>
            </a:xfrm>
            <a:prstGeom prst="straightConnector1">
              <a:avLst/>
            </a:prstGeom>
            <a:ln w="28575">
              <a:solidFill>
                <a:srgbClr val="005B7F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34A6BF-923A-45FB-B1EC-DA60C790F3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3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7"/>
    </mc:Choice>
    <mc:Fallback xmlns="">
      <p:transition spd="slow" advTm="5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316" x="8782050" y="4954588"/>
          <p14:tracePt t="22324" x="8650288" y="4989513"/>
          <p14:tracePt t="22332" x="8447088" y="4989513"/>
          <p14:tracePt t="22340" x="8208963" y="4989513"/>
          <p14:tracePt t="22348" x="7970838" y="4954588"/>
          <p14:tracePt t="22354" x="7794625" y="4927600"/>
          <p14:tracePt t="22362" x="7583488" y="4875213"/>
          <p14:tracePt t="22370" x="7265988" y="4768850"/>
          <p14:tracePt t="22379" x="7072313" y="4699000"/>
          <p14:tracePt t="22386" x="6938963" y="4689475"/>
          <p14:tracePt t="22395" x="6737350" y="4689475"/>
          <p14:tracePt t="22402" x="6551613" y="4689475"/>
          <p14:tracePt t="22410" x="6383338" y="4679950"/>
          <p14:tracePt t="22418" x="6137275" y="4679950"/>
          <p14:tracePt t="22423" x="5802313" y="4627563"/>
          <p14:tracePt t="22432" x="5492750" y="4583113"/>
          <p14:tracePt t="22439" x="5370513" y="4522788"/>
          <p14:tracePt t="22448" x="5149850" y="4424363"/>
          <p14:tracePt t="22455" x="4929188" y="4354513"/>
          <p14:tracePt t="22464" x="4735513" y="4344988"/>
          <p14:tracePt t="22472" x="4691063" y="4337050"/>
          <p14:tracePt t="22479" x="4602163" y="4327525"/>
          <p14:tracePt t="22488" x="4479925" y="4284663"/>
          <p14:tracePt t="22495" x="4383088" y="4240213"/>
          <p14:tracePt t="22504" x="4276725" y="4187825"/>
          <p14:tracePt t="22512" x="4179888" y="4125913"/>
          <p14:tracePt t="22518" x="4090988" y="4071938"/>
          <p14:tracePt t="22526" x="4021138" y="4046538"/>
          <p14:tracePt t="22534" x="4011613" y="4037013"/>
          <p14:tracePt t="22542" x="3968750" y="4010025"/>
          <p14:tracePt t="22550" x="3906838" y="3984625"/>
          <p14:tracePt t="22558" x="3827463" y="3940175"/>
          <p14:tracePt t="22566" x="3730625" y="3932238"/>
          <p14:tracePt t="22574" x="3659188" y="3878263"/>
          <p14:tracePt t="22582" x="3527425" y="3852863"/>
          <p14:tracePt t="22589" x="3430588" y="3790950"/>
          <p14:tracePt t="22596" x="3368675" y="3790950"/>
          <p14:tracePt t="22603" x="3306763" y="3781425"/>
          <p14:tracePt t="22612" x="3235325" y="3754438"/>
          <p14:tracePt t="22620" x="3192463" y="3746500"/>
          <p14:tracePt t="22628" x="3175000" y="3729038"/>
          <p14:tracePt t="22636" x="3157538" y="3729038"/>
          <p14:tracePt t="22739" x="3157538" y="3719513"/>
          <p14:tracePt t="22886" x="3182938" y="3746500"/>
          <p14:tracePt t="22895" x="3209925" y="3773488"/>
          <p14:tracePt t="22902" x="3271838" y="3808413"/>
          <p14:tracePt t="22910" x="3314700" y="3833813"/>
          <p14:tracePt t="22918" x="3368675" y="3870325"/>
          <p14:tracePt t="22926" x="3448050" y="3905250"/>
          <p14:tracePt t="22931" x="3517900" y="3940175"/>
          <p14:tracePt t="22939" x="3552825" y="3957638"/>
          <p14:tracePt t="22949" x="3597275" y="3975100"/>
          <p14:tracePt t="22955" x="3614738" y="3975100"/>
          <p14:tracePt t="22964" x="3641725" y="3984625"/>
          <p14:tracePt t="22971" x="3651250" y="3984625"/>
          <p14:tracePt t="22979" x="3651250" y="3992563"/>
          <p14:tracePt t="23003" x="3659188" y="3992563"/>
          <p14:tracePt t="23017" x="3668713" y="3984625"/>
          <p14:tracePt t="23026" x="3676650" y="3967163"/>
          <p14:tracePt t="23041" x="3694113" y="3957638"/>
          <p14:tracePt t="23050" x="3703638" y="3940175"/>
          <p14:tracePt t="23067" x="3711575" y="3922713"/>
          <p14:tracePt t="23082" x="3711575" y="3913188"/>
          <p14:tracePt t="23090" x="3711575" y="3905250"/>
          <p14:tracePt t="24058" x="3686175" y="3905250"/>
          <p14:tracePt t="24066" x="3624263" y="3949700"/>
          <p14:tracePt t="24073" x="3527425" y="3992563"/>
          <p14:tracePt t="24082" x="3455988" y="4037013"/>
          <p14:tracePt t="24089" x="3351213" y="4098925"/>
          <p14:tracePt t="24095" x="3262313" y="4151313"/>
          <p14:tracePt t="24103" x="3095625" y="4187825"/>
          <p14:tracePt t="24111" x="2962275" y="4275138"/>
          <p14:tracePt t="24119" x="2830513" y="4344988"/>
          <p14:tracePt t="24127" x="2671763" y="4398963"/>
          <p14:tracePt t="24135" x="2530475" y="4443413"/>
          <p14:tracePt t="24144" x="2398713" y="4530725"/>
          <p14:tracePt t="24151" x="2222500" y="4610100"/>
          <p14:tracePt t="24159" x="2098675" y="4637088"/>
          <p14:tracePt t="24168" x="2001838" y="4699000"/>
          <p14:tracePt t="24176" x="1922463" y="4724400"/>
          <p14:tracePt t="24182" x="1851025" y="4751388"/>
          <p14:tracePt t="24189" x="1781175" y="4795838"/>
          <p14:tracePt t="24198" x="1711325" y="4813300"/>
          <p14:tracePt t="24206" x="1631950" y="4848225"/>
          <p14:tracePt t="24214" x="1560513" y="4865688"/>
          <p14:tracePt t="24221" x="1516063" y="4875213"/>
          <p14:tracePt t="24229" x="1463675" y="4892675"/>
          <p14:tracePt t="24237" x="1401763" y="4892675"/>
          <p14:tracePt t="24246" x="1374775" y="4900613"/>
          <p14:tracePt t="24254" x="1357313" y="4910138"/>
          <p14:tracePt t="24260" x="1331913" y="4910138"/>
          <p14:tracePt t="24268" x="1304925" y="4910138"/>
          <p14:tracePt t="24276" x="1260475" y="4918075"/>
          <p14:tracePt t="24283" x="1225550" y="4918075"/>
          <p14:tracePt t="24292" x="1198563" y="4918075"/>
          <p14:tracePt t="24300" x="1146175" y="4918075"/>
          <p14:tracePt t="24307" x="1111250" y="4927600"/>
          <p14:tracePt t="24316" x="1049338" y="4945063"/>
          <p14:tracePt t="24323" x="1031875" y="4945063"/>
          <p14:tracePt t="24332" x="996950" y="4945063"/>
          <p14:tracePt t="24345" x="987425" y="4945063"/>
          <p14:tracePt t="24385" x="979488" y="4954588"/>
          <p14:tracePt t="24394" x="969963" y="4954588"/>
          <p14:tracePt t="24401" x="942975" y="4954588"/>
          <p14:tracePt t="24409" x="900113" y="4954588"/>
          <p14:tracePt t="24418" x="890588" y="4954588"/>
          <p14:tracePt t="24425" x="855663" y="4945063"/>
          <p14:tracePt t="24431" x="793750" y="4937125"/>
          <p14:tracePt t="24439" x="758825" y="4937125"/>
          <p14:tracePt t="24448" x="741363" y="4937125"/>
          <p14:tracePt t="24455" x="714375" y="4937125"/>
          <p14:tracePt t="24471" x="696913" y="4937125"/>
          <p14:tracePt t="25919" x="687388" y="4927600"/>
          <p14:tracePt t="25924" x="679450" y="4918075"/>
          <p14:tracePt t="25932" x="669925" y="4918075"/>
          <p14:tracePt t="25941" x="625475" y="4918075"/>
          <p14:tracePt t="25948" x="617538" y="4918075"/>
          <p14:tracePt t="25956" x="555625" y="4910138"/>
          <p14:tracePt t="25964" x="449263" y="4865688"/>
          <p14:tracePt t="25972" x="369888" y="4865688"/>
          <p14:tracePt t="25980" x="247650" y="4865688"/>
          <p14:tracePt t="25988" x="114300" y="4875213"/>
          <p14:tracePt t="25997" x="52388" y="48831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611CD3F-111F-4C2A-8B2F-512F03F08E79}"/>
              </a:ext>
            </a:extLst>
          </p:cNvPr>
          <p:cNvGrpSpPr/>
          <p:nvPr/>
        </p:nvGrpSpPr>
        <p:grpSpPr>
          <a:xfrm>
            <a:off x="0" y="254525"/>
            <a:ext cx="9144000" cy="5571240"/>
            <a:chOff x="0" y="254525"/>
            <a:chExt cx="9144000" cy="557124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156273-72B8-4278-BBAC-69384AFDBAF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" t="4603" r="2658" b="9964"/>
            <a:stretch/>
          </p:blipFill>
          <p:spPr bwMode="auto">
            <a:xfrm>
              <a:off x="0" y="254525"/>
              <a:ext cx="9144000" cy="4676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7C4C3E-B04C-427E-8388-1A8007813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8062" r="16839"/>
            <a:stretch/>
          </p:blipFill>
          <p:spPr>
            <a:xfrm>
              <a:off x="1" y="4935013"/>
              <a:ext cx="6222123" cy="890752"/>
            </a:xfrm>
            <a:prstGeom prst="rect">
              <a:avLst/>
            </a:prstGeom>
          </p:spPr>
        </p:pic>
      </p:grp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3602A89-7563-476B-AE16-73D5712AC6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979621"/>
              </p:ext>
            </p:extLst>
          </p:nvPr>
        </p:nvGraphicFramePr>
        <p:xfrm>
          <a:off x="1470038" y="1618593"/>
          <a:ext cx="6039033" cy="302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78BA81-AD7C-4E5A-815F-9952FF354D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328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7"/>
    </mc:Choice>
    <mc:Fallback xmlns="">
      <p:transition spd="slow" advTm="3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29" x="8280400" y="3190875"/>
          <p14:tracePt t="6236" x="7742238" y="3155950"/>
          <p14:tracePt t="6245" x="7635875" y="3138488"/>
          <p14:tracePt t="6252" x="7531100" y="3128963"/>
          <p14:tracePt t="6260" x="7248525" y="3128963"/>
          <p14:tracePt t="6268" x="7027863" y="3146425"/>
          <p14:tracePt t="6276" x="6851650" y="3146425"/>
          <p14:tracePt t="6284" x="6561138" y="3146425"/>
          <p14:tracePt t="6292" x="6296025" y="3146425"/>
          <p14:tracePt t="6300" x="6199188" y="3146425"/>
          <p14:tracePt t="6308" x="6181725" y="3155950"/>
          <p14:tracePt t="6314" x="6057900" y="3155950"/>
          <p14:tracePt t="6323" x="5899150" y="3190875"/>
          <p14:tracePt t="6330" x="5810250" y="3200400"/>
          <p14:tracePt t="6338" x="5661025" y="3200400"/>
          <p14:tracePt t="6346" x="5564188" y="3200400"/>
          <p14:tracePt t="6354" x="5432425" y="3200400"/>
          <p14:tracePt t="6362" x="5291138" y="3200400"/>
          <p14:tracePt t="6370" x="5122863" y="3200400"/>
          <p14:tracePt t="6379" x="4938713" y="3200400"/>
          <p14:tracePt t="6386" x="4743450" y="3200400"/>
          <p14:tracePt t="6395" x="4673600" y="3173413"/>
          <p14:tracePt t="6400" x="4541838" y="3155950"/>
          <p14:tracePt t="6408" x="4408488" y="3146425"/>
          <p14:tracePt t="6416" x="4276725" y="3103563"/>
          <p14:tracePt t="6424" x="4135438" y="3049588"/>
          <p14:tracePt t="6432" x="4065588" y="3049588"/>
          <p14:tracePt t="6440" x="4021138" y="3094038"/>
          <p14:tracePt t="6448" x="4003675" y="3121025"/>
          <p14:tracePt t="6457" x="3959225" y="3163888"/>
          <p14:tracePt t="6464" x="3941763" y="3173413"/>
          <p14:tracePt t="6473" x="3932238" y="3173413"/>
          <p14:tracePt t="6480" x="3889375" y="3173413"/>
          <p14:tracePt t="6486" x="3817938" y="3208338"/>
          <p14:tracePt t="6495" x="3738563" y="3225800"/>
          <p14:tracePt t="6502" x="3641725" y="3243263"/>
          <p14:tracePt t="6510" x="3552825" y="3270250"/>
          <p14:tracePt t="6518" x="3403600" y="3287713"/>
          <p14:tracePt t="6526" x="3306763" y="3287713"/>
          <p14:tracePt t="6534" x="3157538" y="3260725"/>
          <p14:tracePt t="6544" x="3006725" y="3243263"/>
          <p14:tracePt t="6550" x="2847975" y="3208338"/>
          <p14:tracePt t="6558" x="2751138" y="3173413"/>
          <p14:tracePt t="6564" x="2724150" y="3173413"/>
          <p14:tracePt t="6573" x="2716213" y="3173413"/>
          <p14:tracePt t="6580" x="2706688" y="3173413"/>
          <p14:tracePt t="6588" x="2698750" y="3173413"/>
          <p14:tracePt t="6596" x="2689225" y="3173413"/>
          <p14:tracePt t="6604" x="2681288" y="3173413"/>
          <p14:tracePt t="6614" x="2636838" y="3173413"/>
          <p14:tracePt t="6619" x="2601913" y="3173413"/>
          <p14:tracePt t="6627" x="2592388" y="3173413"/>
          <p14:tracePt t="6636" x="2565400" y="3173413"/>
          <p14:tracePt t="6643" x="2557463" y="3173413"/>
          <p14:tracePt t="6650" x="2540000" y="3163888"/>
          <p14:tracePt t="10878" x="2530475" y="3163888"/>
          <p14:tracePt t="10886" x="2530475" y="3155950"/>
          <p14:tracePt t="10894" x="2486025" y="3103563"/>
          <p14:tracePt t="10899" x="2478088" y="3094038"/>
          <p14:tracePt t="10908" x="2398713" y="3076575"/>
          <p14:tracePt t="10916" x="2187575" y="3014663"/>
          <p14:tracePt t="10924" x="1984375" y="2997200"/>
          <p14:tracePt t="10931" x="1719263" y="2997200"/>
          <p14:tracePt t="10940" x="1393825" y="2979738"/>
          <p14:tracePt t="10947" x="1119188" y="2970213"/>
          <p14:tracePt t="10956" x="1004888" y="2970213"/>
          <p14:tracePt t="10963" x="846138" y="2997200"/>
          <p14:tracePt t="10970" x="731838" y="3024188"/>
          <p14:tracePt t="10977" x="642938" y="3059113"/>
          <p14:tracePt t="10986" x="528638" y="3094038"/>
          <p14:tracePt t="10994" x="369888" y="3155950"/>
          <p14:tracePt t="11002" x="220663" y="3173413"/>
          <p14:tracePt t="11009" x="158750" y="3190875"/>
          <p14:tracePt t="11017" x="79375" y="3190875"/>
          <p14:tracePt t="11791" x="8915400" y="6805613"/>
          <p14:tracePt t="11800" x="8923338" y="6788150"/>
          <p14:tracePt t="11805" x="8923338" y="6751638"/>
          <p14:tracePt t="11814" x="8940800" y="6734175"/>
          <p14:tracePt t="11821" x="8950325" y="6708775"/>
          <p14:tracePt t="11830" x="8958263" y="6689725"/>
          <p14:tracePt t="11838" x="8967788" y="6672263"/>
          <p14:tracePt t="11846" x="8975725" y="6664325"/>
          <p14:tracePt t="11855" x="8985250" y="6646863"/>
          <p14:tracePt t="11862" x="9012238" y="6629400"/>
          <p14:tracePt t="11870" x="9047163" y="6629400"/>
          <p14:tracePt t="11877" x="9074150" y="6619875"/>
          <p14:tracePt t="11883" x="9091613" y="6619875"/>
          <p14:tracePt t="11892" x="9126538" y="6619875"/>
          <p14:tracePt t="11905" x="9134475" y="66119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|2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2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|0.6|7.2|19.4"/>
</p:tagLst>
</file>

<file path=ppt/theme/theme1.xml><?xml version="1.0" encoding="utf-8"?>
<a:theme xmlns:a="http://schemas.openxmlformats.org/drawingml/2006/main" name="white background maximis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4444CBD3-B766-47FF-BCAA-CF053D18A1B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LL PHOTO">
  <a:themeElements>
    <a:clrScheme name="CapeNature chart">
      <a:dk1>
        <a:sysClr val="windowText" lastClr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C27CF9D5-2F15-40BB-A046-62F78AD172D3}"/>
    </a:ext>
  </a:extLst>
</a:theme>
</file>

<file path=ppt/theme/theme3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4.xml><?xml version="1.0" encoding="utf-8"?>
<a:theme xmlns:a="http://schemas.openxmlformats.org/drawingml/2006/main" name="GREEN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65548CFC-DA5B-4971-8589-DE3F06A63486}"/>
    </a:ext>
  </a:extLst>
</a:theme>
</file>

<file path=ppt/theme/theme5.xml><?xml version="1.0" encoding="utf-8"?>
<a:theme xmlns:a="http://schemas.openxmlformats.org/drawingml/2006/main" name="dark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F7587D5F-A1A3-44EF-9801-E52EC5D1F795}"/>
    </a:ext>
  </a:extLst>
</a:theme>
</file>

<file path=ppt/theme/theme6.xml><?xml version="1.0" encoding="utf-8"?>
<a:theme xmlns:a="http://schemas.openxmlformats.org/drawingml/2006/main" name="blue white spl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0FB1C4C-FE02-41A4-B04F-7B64A2DCD074}"/>
    </a:ext>
  </a:extLst>
</a:theme>
</file>

<file path=ppt/theme/theme7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97EFE4A-D413-4372-9B1B-66F2A32D4AFA}"/>
    </a:ext>
  </a:extLst>
</a:theme>
</file>

<file path=ppt/theme/theme8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E419DAFC-C67C-412D-A71C-983EAFF4C40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81DC61AC2A954BB5127C747ADC575D" ma:contentTypeVersion="4" ma:contentTypeDescription="Create a new document." ma:contentTypeScope="" ma:versionID="1e7ae94591321f598b6dc405f5a05db1">
  <xsd:schema xmlns:xsd="http://www.w3.org/2001/XMLSchema" xmlns:xs="http://www.w3.org/2001/XMLSchema" xmlns:p="http://schemas.microsoft.com/office/2006/metadata/properties" xmlns:ns2="0d2c6c70-6d1a-458b-8404-0f71568603f9" targetNamespace="http://schemas.microsoft.com/office/2006/metadata/properties" ma:root="true" ma:fieldsID="e572e4c2beb6a5ab9d89c9c4d73d1649" ns2:_="">
    <xsd:import namespace="0d2c6c70-6d1a-458b-8404-0f7156860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2c6c70-6d1a-458b-8404-0f71568603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353435-5477-4B69-977E-739E7256661F}"/>
</file>

<file path=customXml/itemProps2.xml><?xml version="1.0" encoding="utf-8"?>
<ds:datastoreItem xmlns:ds="http://schemas.openxmlformats.org/officeDocument/2006/customXml" ds:itemID="{2188D00D-05FA-4967-B9DC-47942AD79E51}"/>
</file>

<file path=customXml/itemProps3.xml><?xml version="1.0" encoding="utf-8"?>
<ds:datastoreItem xmlns:ds="http://schemas.openxmlformats.org/officeDocument/2006/customXml" ds:itemID="{C4B69572-F852-47CF-8483-52FD7EB2C981}"/>
</file>

<file path=docProps/app.xml><?xml version="1.0" encoding="utf-8"?>
<Properties xmlns="http://schemas.openxmlformats.org/officeDocument/2006/extended-properties" xmlns:vt="http://schemas.openxmlformats.org/officeDocument/2006/docPropsVTypes">
  <Template>CapeNature 20years presentation</Template>
  <TotalTime>1965</TotalTime>
  <Words>324</Words>
  <Application>Microsoft Office PowerPoint</Application>
  <PresentationFormat>On-screen Show (4:3)</PresentationFormat>
  <Paragraphs>158</Paragraphs>
  <Slides>20</Slides>
  <Notes>19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Gill Sans MT</vt:lpstr>
      <vt:lpstr>Times New Roman</vt:lpstr>
      <vt:lpstr>white background maximised</vt:lpstr>
      <vt:lpstr>FULL PHOTO</vt:lpstr>
      <vt:lpstr>White background</vt:lpstr>
      <vt:lpstr>GREEN BACKGROUND</vt:lpstr>
      <vt:lpstr>dark blue background</vt:lpstr>
      <vt:lpstr>blue white split</vt:lpstr>
      <vt:lpstr>Title slide</vt:lpstr>
      <vt:lpstr>Thank you</vt:lpstr>
      <vt:lpstr>In the mix:   Cape mountain zebra conservation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mix: Cape mountain zebra conservation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here</dc:title>
  <dc:creator>Jamie Ross</dc:creator>
  <cp:lastModifiedBy>Marienne De Villiers</cp:lastModifiedBy>
  <cp:revision>8</cp:revision>
  <cp:lastPrinted>2019-02-26T14:00:47Z</cp:lastPrinted>
  <dcterms:created xsi:type="dcterms:W3CDTF">2020-01-16T13:31:39Z</dcterms:created>
  <dcterms:modified xsi:type="dcterms:W3CDTF">2021-11-03T05:31:28Z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0x0101008481DC61AC2A954BB5127C747ADC575D</vt:lpwstr>
  </property>
</Properties>
</file>