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0" r:id="rId4"/>
    <p:sldMasterId id="2147483652" r:id="rId5"/>
    <p:sldMasterId id="2147483654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</p:sldIdLst>
  <p:sldSz cy="6858000" cx="9144000"/>
  <p:notesSz cx="6797675" cy="9926625"/>
  <p:embeddedFontLst>
    <p:embeddedFont>
      <p:font typeface="Gill Sans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2" roundtripDataSignature="AMtx7mhwI4DS/QX5gmvDEEJh3rU5j4e/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8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slide" Target="slides/slide17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font" Target="fonts/GillSans-bold.fntdata"/><Relationship Id="rId30" Type="http://schemas.openxmlformats.org/officeDocument/2006/relationships/font" Target="fonts/GillSans-regular.fntdata"/><Relationship Id="rId11" Type="http://schemas.openxmlformats.org/officeDocument/2006/relationships/slideMaster" Target="slideMasters/slideMaster9.xml"/><Relationship Id="rId10" Type="http://schemas.openxmlformats.org/officeDocument/2006/relationships/slideMaster" Target="slideMasters/slideMaster8.xml"/><Relationship Id="rId32" Type="http://customschemas.google.com/relationships/presentationmetadata" Target="metadata"/><Relationship Id="rId1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Z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0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1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1:notes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2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3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5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6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6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7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4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There are some 2 600 species of fish in our seas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There are 270 families of fishes represented in South Africa, equivalent to 83% of all marine fish families known.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Strikingly, up to 13% are endemic, ranking amongst the highest anywhere.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338 species endemic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4:notes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5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6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7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7:notes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8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Protogynous hermaphrodite – change sex from female to male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Rudimentary hermaphrodite - </a:t>
            </a:r>
            <a:r>
              <a:rPr b="0" i="0" lang="en-Z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intersexual immature gonads but single-sex mature ones. Most appear to be female but male gonads develop just prior to sexual maturity</a:t>
            </a:r>
            <a:endParaRPr/>
          </a:p>
        </p:txBody>
      </p:sp>
      <p:sp>
        <p:nvSpPr>
          <p:cNvPr id="224" name="Google Shape;224;p8:notes"/>
          <p:cNvSpPr txBox="1"/>
          <p:nvPr>
            <p:ph idx="12" type="sldNum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 txBox="1"/>
          <p:nvPr>
            <p:ph idx="1" type="body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9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/>
          <p:nvPr>
            <p:ph type="ctrTitle"/>
          </p:nvPr>
        </p:nvSpPr>
        <p:spPr>
          <a:xfrm>
            <a:off x="1290415" y="1801906"/>
            <a:ext cx="5460763" cy="192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Font typeface="Gill Sans"/>
              <a:buNone/>
              <a:defRPr b="1" i="0" sz="3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19"/>
          <p:cNvSpPr txBox="1"/>
          <p:nvPr>
            <p:ph idx="1" type="subTitle"/>
          </p:nvPr>
        </p:nvSpPr>
        <p:spPr>
          <a:xfrm>
            <a:off x="1290415" y="4369581"/>
            <a:ext cx="5452217" cy="349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0" name="Google Shape;20;p19"/>
          <p:cNvSpPr txBox="1"/>
          <p:nvPr>
            <p:ph idx="2" type="body"/>
          </p:nvPr>
        </p:nvSpPr>
        <p:spPr>
          <a:xfrm>
            <a:off x="1290415" y="4821756"/>
            <a:ext cx="5441203" cy="4934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1" name="Google Shape;21;p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cap="flat" cmpd="sng" w="9525">
            <a:solidFill>
              <a:srgbClr val="005B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background">
  <p:cSld name="green background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3"/>
          <p:cNvSpPr txBox="1"/>
          <p:nvPr>
            <p:ph idx="1" type="body"/>
          </p:nvPr>
        </p:nvSpPr>
        <p:spPr>
          <a:xfrm>
            <a:off x="871671" y="1476571"/>
            <a:ext cx="3529413" cy="10847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99" name="Google Shape;99;p33"/>
          <p:cNvSpPr txBox="1"/>
          <p:nvPr>
            <p:ph idx="2" type="body"/>
          </p:nvPr>
        </p:nvSpPr>
        <p:spPr>
          <a:xfrm>
            <a:off x="871671" y="556652"/>
            <a:ext cx="7733944" cy="8822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3000"/>
              <a:buFont typeface="Arial"/>
              <a:buNone/>
              <a:defRPr b="1" i="0" sz="3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0" name="Google Shape;100;p33"/>
          <p:cNvSpPr txBox="1"/>
          <p:nvPr>
            <p:ph idx="3" type="body"/>
          </p:nvPr>
        </p:nvSpPr>
        <p:spPr>
          <a:xfrm>
            <a:off x="871671" y="3325906"/>
            <a:ext cx="3461047" cy="27073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1" name="Google Shape;101;p33"/>
          <p:cNvSpPr/>
          <p:nvPr>
            <p:ph idx="4" type="chart"/>
          </p:nvPr>
        </p:nvSpPr>
        <p:spPr>
          <a:xfrm>
            <a:off x="4811713" y="1743075"/>
            <a:ext cx="3973512" cy="41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background">
  <p:cSld name="blue background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/>
          <p:nvPr>
            <p:ph idx="1" type="body"/>
          </p:nvPr>
        </p:nvSpPr>
        <p:spPr>
          <a:xfrm>
            <a:off x="871671" y="1481347"/>
            <a:ext cx="3529413" cy="10847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10" name="Google Shape;110;p35"/>
          <p:cNvSpPr txBox="1"/>
          <p:nvPr>
            <p:ph idx="2" type="body"/>
          </p:nvPr>
        </p:nvSpPr>
        <p:spPr>
          <a:xfrm>
            <a:off x="871671" y="280000"/>
            <a:ext cx="7733944" cy="11266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11" name="Google Shape;111;p35"/>
          <p:cNvSpPr txBox="1"/>
          <p:nvPr>
            <p:ph idx="3" type="body"/>
          </p:nvPr>
        </p:nvSpPr>
        <p:spPr>
          <a:xfrm>
            <a:off x="871671" y="3245221"/>
            <a:ext cx="3461047" cy="27073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12" name="Google Shape;112;p35"/>
          <p:cNvSpPr/>
          <p:nvPr>
            <p:ph idx="4" type="chart"/>
          </p:nvPr>
        </p:nvSpPr>
        <p:spPr>
          <a:xfrm>
            <a:off x="4786313" y="1768475"/>
            <a:ext cx="3836987" cy="419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hite split">
  <p:cSld name="blue white spli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7"/>
          <p:cNvSpPr txBox="1"/>
          <p:nvPr>
            <p:ph idx="1" type="body"/>
          </p:nvPr>
        </p:nvSpPr>
        <p:spPr>
          <a:xfrm>
            <a:off x="4973652" y="1482403"/>
            <a:ext cx="3529413" cy="10847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3" name="Google Shape;123;p37"/>
          <p:cNvSpPr txBox="1"/>
          <p:nvPr>
            <p:ph idx="2" type="body"/>
          </p:nvPr>
        </p:nvSpPr>
        <p:spPr>
          <a:xfrm>
            <a:off x="4973652" y="288058"/>
            <a:ext cx="7733944" cy="11266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3000"/>
              <a:buFont typeface="Arial"/>
              <a:buNone/>
              <a:defRPr b="1" i="0" sz="3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4" name="Google Shape;124;p37"/>
          <p:cNvSpPr txBox="1"/>
          <p:nvPr>
            <p:ph idx="3" type="body"/>
          </p:nvPr>
        </p:nvSpPr>
        <p:spPr>
          <a:xfrm>
            <a:off x="4973652" y="3175713"/>
            <a:ext cx="3461047" cy="27073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5" name="Google Shape;125;p37"/>
          <p:cNvSpPr/>
          <p:nvPr>
            <p:ph idx="4" type="chart"/>
          </p:nvPr>
        </p:nvSpPr>
        <p:spPr>
          <a:xfrm>
            <a:off x="330199" y="1672046"/>
            <a:ext cx="3789363" cy="4110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ED24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AED24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6" name="Google Shape;126;p37"/>
          <p:cNvSpPr txBox="1"/>
          <p:nvPr>
            <p:ph idx="5" type="body"/>
          </p:nvPr>
        </p:nvSpPr>
        <p:spPr>
          <a:xfrm>
            <a:off x="327596" y="424610"/>
            <a:ext cx="3800268" cy="9497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Thank you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ackgrond">
  <p:cSld name="white backgrond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 txBox="1"/>
          <p:nvPr>
            <p:ph idx="1" type="body"/>
          </p:nvPr>
        </p:nvSpPr>
        <p:spPr>
          <a:xfrm>
            <a:off x="863601" y="1481346"/>
            <a:ext cx="7733468" cy="10847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32" name="Google Shape;32;p21"/>
          <p:cNvSpPr txBox="1"/>
          <p:nvPr>
            <p:ph idx="2" type="body"/>
          </p:nvPr>
        </p:nvSpPr>
        <p:spPr>
          <a:xfrm>
            <a:off x="863600" y="280002"/>
            <a:ext cx="7742015" cy="11266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3000"/>
              <a:buFont typeface="Arial"/>
              <a:buNone/>
              <a:defRPr b="1" i="0" sz="3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33" name="Google Shape;33;p21"/>
          <p:cNvSpPr txBox="1"/>
          <p:nvPr>
            <p:ph idx="3" type="body"/>
          </p:nvPr>
        </p:nvSpPr>
        <p:spPr>
          <a:xfrm>
            <a:off x="4896740" y="2910336"/>
            <a:ext cx="3707509" cy="27073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34" name="Google Shape;34;p21"/>
          <p:cNvSpPr txBox="1"/>
          <p:nvPr>
            <p:ph idx="4" type="body"/>
          </p:nvPr>
        </p:nvSpPr>
        <p:spPr>
          <a:xfrm>
            <a:off x="863600" y="2910336"/>
            <a:ext cx="3590474" cy="2743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4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61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Thank you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hotos left green panel right">
  <p:cSld name="2 photos left green panel righ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/>
          <p:nvPr/>
        </p:nvSpPr>
        <p:spPr>
          <a:xfrm>
            <a:off x="4905286" y="0"/>
            <a:ext cx="4238714" cy="6229885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" name="Google Shape;56;p25"/>
          <p:cNvSpPr/>
          <p:nvPr>
            <p:ph idx="2" type="pic"/>
          </p:nvPr>
        </p:nvSpPr>
        <p:spPr>
          <a:xfrm>
            <a:off x="145274" y="154522"/>
            <a:ext cx="4623275" cy="2956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7" name="Google Shape;57;p25"/>
          <p:cNvSpPr txBox="1"/>
          <p:nvPr>
            <p:ph idx="1" type="body"/>
          </p:nvPr>
        </p:nvSpPr>
        <p:spPr>
          <a:xfrm>
            <a:off x="5258991" y="1575356"/>
            <a:ext cx="3589234" cy="10847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8" name="Google Shape;58;p25"/>
          <p:cNvSpPr txBox="1"/>
          <p:nvPr>
            <p:ph idx="3" type="body"/>
          </p:nvPr>
        </p:nvSpPr>
        <p:spPr>
          <a:xfrm>
            <a:off x="5258991" y="254364"/>
            <a:ext cx="3589234" cy="115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3000"/>
              <a:buFont typeface="Arial"/>
              <a:buNone/>
              <a:defRPr b="1" i="0" sz="3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9" name="Google Shape;59;p25"/>
          <p:cNvSpPr txBox="1"/>
          <p:nvPr>
            <p:ph idx="4" type="body"/>
          </p:nvPr>
        </p:nvSpPr>
        <p:spPr>
          <a:xfrm>
            <a:off x="5258991" y="2816335"/>
            <a:ext cx="3600000" cy="3238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60" name="Google Shape;60;p25"/>
          <p:cNvSpPr/>
          <p:nvPr>
            <p:ph idx="5" type="pic"/>
          </p:nvPr>
        </p:nvSpPr>
        <p:spPr>
          <a:xfrm>
            <a:off x="145274" y="3255221"/>
            <a:ext cx="4623275" cy="2956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photo left green panel right">
  <p:cSld name="1 photo left green panel righ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/>
          <p:nvPr/>
        </p:nvSpPr>
        <p:spPr>
          <a:xfrm>
            <a:off x="4905286" y="1"/>
            <a:ext cx="4238714" cy="6238430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3" name="Google Shape;63;p26"/>
          <p:cNvSpPr/>
          <p:nvPr>
            <p:ph idx="2" type="pic"/>
          </p:nvPr>
        </p:nvSpPr>
        <p:spPr>
          <a:xfrm>
            <a:off x="145274" y="154522"/>
            <a:ext cx="4623275" cy="6075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64" name="Google Shape;64;p26"/>
          <p:cNvSpPr txBox="1"/>
          <p:nvPr>
            <p:ph idx="1" type="body"/>
          </p:nvPr>
        </p:nvSpPr>
        <p:spPr>
          <a:xfrm>
            <a:off x="5258991" y="1575356"/>
            <a:ext cx="3589234" cy="10847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65" name="Google Shape;65;p26"/>
          <p:cNvSpPr txBox="1"/>
          <p:nvPr>
            <p:ph idx="3" type="body"/>
          </p:nvPr>
        </p:nvSpPr>
        <p:spPr>
          <a:xfrm>
            <a:off x="5258991" y="245818"/>
            <a:ext cx="3589234" cy="115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3000"/>
              <a:buFont typeface="Arial"/>
              <a:buNone/>
              <a:defRPr b="1" i="0" sz="3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66" name="Google Shape;66;p26"/>
          <p:cNvSpPr txBox="1"/>
          <p:nvPr>
            <p:ph idx="4" type="body"/>
          </p:nvPr>
        </p:nvSpPr>
        <p:spPr>
          <a:xfrm>
            <a:off x="5258991" y="2816335"/>
            <a:ext cx="3600000" cy="3238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s in green panel right">
  <p:cSld name="charts in green panel righ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7"/>
          <p:cNvSpPr/>
          <p:nvPr/>
        </p:nvSpPr>
        <p:spPr>
          <a:xfrm>
            <a:off x="4572000" y="1"/>
            <a:ext cx="4572000" cy="6238430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" name="Google Shape;69;p27"/>
          <p:cNvSpPr txBox="1"/>
          <p:nvPr>
            <p:ph idx="1" type="body"/>
          </p:nvPr>
        </p:nvSpPr>
        <p:spPr>
          <a:xfrm>
            <a:off x="447702" y="1480670"/>
            <a:ext cx="3782466" cy="108473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0" name="Google Shape;70;p27"/>
          <p:cNvSpPr txBox="1"/>
          <p:nvPr>
            <p:ph idx="2" type="body"/>
          </p:nvPr>
        </p:nvSpPr>
        <p:spPr>
          <a:xfrm>
            <a:off x="439156" y="254364"/>
            <a:ext cx="3791012" cy="11556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3000"/>
              <a:buFont typeface="Arial"/>
              <a:buNone/>
              <a:defRPr b="1" i="0" sz="3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1" name="Google Shape;71;p27"/>
          <p:cNvSpPr txBox="1"/>
          <p:nvPr>
            <p:ph idx="3" type="body"/>
          </p:nvPr>
        </p:nvSpPr>
        <p:spPr>
          <a:xfrm>
            <a:off x="439156" y="2816335"/>
            <a:ext cx="3782466" cy="3238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2" name="Google Shape;72;p27"/>
          <p:cNvSpPr/>
          <p:nvPr>
            <p:ph idx="4" type="chart"/>
          </p:nvPr>
        </p:nvSpPr>
        <p:spPr>
          <a:xfrm>
            <a:off x="5106173" y="264978"/>
            <a:ext cx="3460986" cy="2640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3" name="Google Shape;73;p27"/>
          <p:cNvSpPr/>
          <p:nvPr>
            <p:ph idx="5" type="chart"/>
          </p:nvPr>
        </p:nvSpPr>
        <p:spPr>
          <a:xfrm>
            <a:off x="5104748" y="3348592"/>
            <a:ext cx="3463836" cy="2640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799">
          <p15:clr>
            <a:srgbClr val="FBAE40"/>
          </p15:clr>
        </p15:guide>
        <p15:guide id="5" orient="horz" pos="161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vertical photos">
  <p:cSld name="3 vertical photo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/>
          <p:nvPr>
            <p:ph idx="2" type="pic"/>
          </p:nvPr>
        </p:nvSpPr>
        <p:spPr>
          <a:xfrm>
            <a:off x="0" y="1273322"/>
            <a:ext cx="2967038" cy="3819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6" name="Google Shape;76;p28"/>
          <p:cNvSpPr/>
          <p:nvPr>
            <p:ph idx="3" type="pic"/>
          </p:nvPr>
        </p:nvSpPr>
        <p:spPr>
          <a:xfrm>
            <a:off x="6176962" y="1262195"/>
            <a:ext cx="2967038" cy="3830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7" name="Google Shape;77;p28"/>
          <p:cNvSpPr/>
          <p:nvPr>
            <p:ph idx="4" type="pic"/>
          </p:nvPr>
        </p:nvSpPr>
        <p:spPr>
          <a:xfrm>
            <a:off x="3088481" y="1262195"/>
            <a:ext cx="2967038" cy="3830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8" name="Google Shape;78;p28"/>
          <p:cNvSpPr txBox="1"/>
          <p:nvPr>
            <p:ph idx="1" type="body"/>
          </p:nvPr>
        </p:nvSpPr>
        <p:spPr>
          <a:xfrm>
            <a:off x="152400" y="5160773"/>
            <a:ext cx="2662238" cy="9497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79" name="Google Shape;79;p28"/>
          <p:cNvSpPr txBox="1"/>
          <p:nvPr>
            <p:ph idx="5" type="body"/>
          </p:nvPr>
        </p:nvSpPr>
        <p:spPr>
          <a:xfrm>
            <a:off x="3236259" y="5160773"/>
            <a:ext cx="2671482" cy="9497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0" name="Google Shape;80;p28"/>
          <p:cNvSpPr txBox="1"/>
          <p:nvPr>
            <p:ph idx="6" type="body"/>
          </p:nvPr>
        </p:nvSpPr>
        <p:spPr>
          <a:xfrm>
            <a:off x="6338047" y="5160773"/>
            <a:ext cx="2644868" cy="940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1" name="Google Shape;81;p28"/>
          <p:cNvSpPr txBox="1"/>
          <p:nvPr>
            <p:ph type="ctrTitle"/>
          </p:nvPr>
        </p:nvSpPr>
        <p:spPr>
          <a:xfrm>
            <a:off x="833717" y="143269"/>
            <a:ext cx="7476566" cy="104459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Font typeface="Gill Sans"/>
              <a:buNone/>
              <a:defRPr b="1" i="0" sz="3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3249">
          <p15:clr>
            <a:srgbClr val="FBAE40"/>
          </p15:clr>
        </p15:guide>
        <p15:guide id="3" orient="horz" pos="79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vertical photos">
  <p:cSld name="2 vertical photos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9"/>
          <p:cNvSpPr/>
          <p:nvPr>
            <p:ph idx="2" type="pic"/>
          </p:nvPr>
        </p:nvSpPr>
        <p:spPr>
          <a:xfrm>
            <a:off x="153824" y="136732"/>
            <a:ext cx="4358355" cy="5281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4" name="Google Shape;84;p29"/>
          <p:cNvSpPr txBox="1"/>
          <p:nvPr>
            <p:ph idx="1" type="body"/>
          </p:nvPr>
        </p:nvSpPr>
        <p:spPr>
          <a:xfrm>
            <a:off x="145280" y="5418137"/>
            <a:ext cx="4366899" cy="8117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5" name="Google Shape;85;p29"/>
          <p:cNvSpPr txBox="1"/>
          <p:nvPr>
            <p:ph idx="3" type="body"/>
          </p:nvPr>
        </p:nvSpPr>
        <p:spPr>
          <a:xfrm>
            <a:off x="4656033" y="5418138"/>
            <a:ext cx="4359600" cy="8117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6" name="Google Shape;86;p29"/>
          <p:cNvSpPr/>
          <p:nvPr>
            <p:ph idx="4" type="pic"/>
          </p:nvPr>
        </p:nvSpPr>
        <p:spPr>
          <a:xfrm>
            <a:off x="4656656" y="136732"/>
            <a:ext cx="4358355" cy="5281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3413">
          <p15:clr>
            <a:srgbClr val="FBAE40"/>
          </p15:clr>
        </p15:guide>
        <p15:guide id="3" orient="horz" pos="82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HOTO">
  <p:cSld name="FULL PHOTO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1"/>
          <p:cNvSpPr/>
          <p:nvPr>
            <p:ph idx="2" type="pic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90" name="Google Shape;90;p31"/>
          <p:cNvSpPr txBox="1"/>
          <p:nvPr>
            <p:ph idx="1" type="body"/>
          </p:nvPr>
        </p:nvSpPr>
        <p:spPr>
          <a:xfrm>
            <a:off x="828942" y="256425"/>
            <a:ext cx="7486116" cy="13758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5420">
          <p15:clr>
            <a:srgbClr val="FBAE40"/>
          </p15:clr>
        </p15:guide>
        <p15:guide id="4" orient="horz" pos="91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2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theme" Target="../theme/theme9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10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3" Type="http://schemas.openxmlformats.org/officeDocument/2006/relationships/theme" Target="../theme/theme3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3" Type="http://schemas.openxmlformats.org/officeDocument/2006/relationships/theme" Target="../theme/theme1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7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29679" y="523373"/>
            <a:ext cx="4466326" cy="7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8"/>
          <p:cNvSpPr/>
          <p:nvPr/>
        </p:nvSpPr>
        <p:spPr>
          <a:xfrm flipH="1" rot="-5400000">
            <a:off x="3601451" y="1315449"/>
            <a:ext cx="1941099" cy="9144000"/>
          </a:xfrm>
          <a:custGeom>
            <a:rect b="b" l="l" r="r" t="t"/>
            <a:pathLst>
              <a:path extrusionOk="0" h="594197" w="7928238">
                <a:moveTo>
                  <a:pt x="0" y="594197"/>
                </a:moveTo>
                <a:lnTo>
                  <a:pt x="7928238" y="0"/>
                </a:lnTo>
                <a:cubicBezTo>
                  <a:pt x="7926814" y="200826"/>
                  <a:pt x="7906284" y="393371"/>
                  <a:pt x="7904860" y="594197"/>
                </a:cubicBezTo>
                <a:lnTo>
                  <a:pt x="0" y="594197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Google Shape;12;p18"/>
          <p:cNvSpPr/>
          <p:nvPr/>
        </p:nvSpPr>
        <p:spPr>
          <a:xfrm flipH="1" rot="-5400000">
            <a:off x="5751288" y="3478168"/>
            <a:ext cx="1936418" cy="4807743"/>
          </a:xfrm>
          <a:custGeom>
            <a:rect b="b" l="l" r="r" t="t"/>
            <a:pathLst>
              <a:path extrusionOk="0" h="312328" w="7904860">
                <a:moveTo>
                  <a:pt x="0" y="311963"/>
                </a:moveTo>
                <a:lnTo>
                  <a:pt x="4174909" y="42"/>
                </a:lnTo>
                <a:cubicBezTo>
                  <a:pt x="4173485" y="-4231"/>
                  <a:pt x="7906285" y="324782"/>
                  <a:pt x="7904860" y="311963"/>
                </a:cubicBezTo>
                <a:lnTo>
                  <a:pt x="0" y="311963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3" name="Google Shape;13;p18"/>
          <p:cNvGrpSpPr/>
          <p:nvPr/>
        </p:nvGrpSpPr>
        <p:grpSpPr>
          <a:xfrm flipH="1" rot="-5400000">
            <a:off x="4287853" y="2001856"/>
            <a:ext cx="6858002" cy="2854292"/>
            <a:chOff x="-2" y="4255807"/>
            <a:chExt cx="4990746" cy="2602230"/>
          </a:xfrm>
        </p:grpSpPr>
        <p:sp>
          <p:nvSpPr>
            <p:cNvPr id="14" name="Google Shape;14;p18"/>
            <p:cNvSpPr/>
            <p:nvPr/>
          </p:nvSpPr>
          <p:spPr>
            <a:xfrm flipH="1">
              <a:off x="-2" y="4255807"/>
              <a:ext cx="4988051" cy="2602061"/>
            </a:xfrm>
            <a:custGeom>
              <a:rect b="b" l="l" r="r" t="t"/>
              <a:pathLst>
                <a:path extrusionOk="0" h="602479" w="7909133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299D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5" name="Google Shape;15;p18"/>
            <p:cNvSpPr/>
            <p:nvPr/>
          </p:nvSpPr>
          <p:spPr>
            <a:xfrm flipH="1">
              <a:off x="5387" y="5561682"/>
              <a:ext cx="4985357" cy="1296355"/>
            </a:xfrm>
            <a:custGeom>
              <a:rect b="b" l="l" r="r" t="t"/>
              <a:pathLst>
                <a:path extrusionOk="0" h="300157" w="7904860">
                  <a:moveTo>
                    <a:pt x="0" y="300119"/>
                  </a:moveTo>
                  <a:lnTo>
                    <a:pt x="3942747" y="0"/>
                  </a:lnTo>
                  <a:cubicBezTo>
                    <a:pt x="3950848" y="801"/>
                    <a:pt x="7906284" y="304081"/>
                    <a:pt x="7904860" y="300119"/>
                  </a:cubicBezTo>
                  <a:lnTo>
                    <a:pt x="0" y="300119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6" name="Google Shape;16;p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cap="flat" cmpd="sng" w="9525">
            <a:solidFill>
              <a:srgbClr val="005B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88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/>
          <p:nvPr/>
        </p:nvSpPr>
        <p:spPr>
          <a:xfrm flipH="1">
            <a:off x="0" y="5811140"/>
            <a:ext cx="5828232" cy="1046859"/>
          </a:xfrm>
          <a:custGeom>
            <a:rect b="b" l="l" r="r" t="t"/>
            <a:pathLst>
              <a:path extrusionOk="0" h="602479" w="7909133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" name="Google Shape;24;p20"/>
          <p:cNvSpPr/>
          <p:nvPr/>
        </p:nvSpPr>
        <p:spPr>
          <a:xfrm>
            <a:off x="0" y="6417892"/>
            <a:ext cx="3802879" cy="440107"/>
          </a:xfrm>
          <a:custGeom>
            <a:rect b="b" l="l" r="r" t="t"/>
            <a:pathLst>
              <a:path extrusionOk="0" h="195262" w="4029075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5" name="Google Shape;25;p20"/>
          <p:cNvGrpSpPr/>
          <p:nvPr/>
        </p:nvGrpSpPr>
        <p:grpSpPr>
          <a:xfrm>
            <a:off x="1093862" y="5366759"/>
            <a:ext cx="8050138" cy="1491240"/>
            <a:chOff x="1093862" y="5148942"/>
            <a:chExt cx="8050138" cy="1709057"/>
          </a:xfrm>
        </p:grpSpPr>
        <p:sp>
          <p:nvSpPr>
            <p:cNvPr id="26" name="Google Shape;26;p20"/>
            <p:cNvSpPr/>
            <p:nvPr/>
          </p:nvSpPr>
          <p:spPr>
            <a:xfrm>
              <a:off x="1234867" y="5148942"/>
              <a:ext cx="7909133" cy="1709057"/>
            </a:xfrm>
            <a:custGeom>
              <a:rect b="b" l="l" r="r" t="t"/>
              <a:pathLst>
                <a:path extrusionOk="0" h="602479" w="7909133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" name="Google Shape;27;p20"/>
            <p:cNvSpPr/>
            <p:nvPr/>
          </p:nvSpPr>
          <p:spPr>
            <a:xfrm>
              <a:off x="1093862" y="6294844"/>
              <a:ext cx="5487319" cy="563155"/>
            </a:xfrm>
            <a:custGeom>
              <a:rect b="b" l="l" r="r" t="t"/>
              <a:pathLst>
                <a:path extrusionOk="0" h="292243" w="7904860">
                  <a:moveTo>
                    <a:pt x="0" y="292204"/>
                  </a:moveTo>
                  <a:lnTo>
                    <a:pt x="4012162" y="0"/>
                  </a:lnTo>
                  <a:cubicBezTo>
                    <a:pt x="4020263" y="801"/>
                    <a:pt x="7906284" y="296166"/>
                    <a:pt x="7904860" y="292204"/>
                  </a:cubicBezTo>
                  <a:lnTo>
                    <a:pt x="0" y="292204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28" name="Google Shape;28;p2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310704" y="6106840"/>
            <a:ext cx="2735653" cy="50429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cap="flat" cmpd="sng" w="9525">
            <a:solidFill>
              <a:srgbClr val="005B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22"/>
          <p:cNvGrpSpPr/>
          <p:nvPr/>
        </p:nvGrpSpPr>
        <p:grpSpPr>
          <a:xfrm rot="10800000">
            <a:off x="0" y="4375450"/>
            <a:ext cx="9144000" cy="2482548"/>
            <a:chOff x="-1" y="-8546"/>
            <a:chExt cx="9164682" cy="2159127"/>
          </a:xfrm>
        </p:grpSpPr>
        <p:sp>
          <p:nvSpPr>
            <p:cNvPr id="37" name="Google Shape;37;p22"/>
            <p:cNvSpPr/>
            <p:nvPr/>
          </p:nvSpPr>
          <p:spPr>
            <a:xfrm rot="-5400000">
              <a:off x="3511899" y="-3520446"/>
              <a:ext cx="2140882" cy="9164682"/>
            </a:xfrm>
            <a:custGeom>
              <a:rect b="b" l="l" r="r" t="t"/>
              <a:pathLst>
                <a:path extrusionOk="0" h="594197" w="7928238">
                  <a:moveTo>
                    <a:pt x="0" y="594197"/>
                  </a:moveTo>
                  <a:lnTo>
                    <a:pt x="7928238" y="0"/>
                  </a:lnTo>
                  <a:cubicBezTo>
                    <a:pt x="7926814" y="200826"/>
                    <a:pt x="7906284" y="393371"/>
                    <a:pt x="7904860" y="594197"/>
                  </a:cubicBezTo>
                  <a:lnTo>
                    <a:pt x="0" y="594197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8" name="Google Shape;38;p22"/>
            <p:cNvSpPr/>
            <p:nvPr/>
          </p:nvSpPr>
          <p:spPr>
            <a:xfrm rot="-5400000">
              <a:off x="5685100" y="-1308323"/>
              <a:ext cx="2150582" cy="4767226"/>
            </a:xfrm>
            <a:custGeom>
              <a:rect b="b" l="l" r="r" t="t"/>
              <a:pathLst>
                <a:path extrusionOk="0" h="312328" w="7904860">
                  <a:moveTo>
                    <a:pt x="0" y="311963"/>
                  </a:moveTo>
                  <a:lnTo>
                    <a:pt x="4174909" y="42"/>
                  </a:lnTo>
                  <a:cubicBezTo>
                    <a:pt x="4173485" y="-4231"/>
                    <a:pt x="7906285" y="324782"/>
                    <a:pt x="7904860" y="311963"/>
                  </a:cubicBezTo>
                  <a:lnTo>
                    <a:pt x="0" y="311963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39" name="Google Shape;39;p22"/>
          <p:cNvGrpSpPr/>
          <p:nvPr/>
        </p:nvGrpSpPr>
        <p:grpSpPr>
          <a:xfrm rot="5400000">
            <a:off x="-2018947" y="2018944"/>
            <a:ext cx="6858002" cy="2820113"/>
            <a:chOff x="-2" y="4255807"/>
            <a:chExt cx="4990746" cy="2602230"/>
          </a:xfrm>
        </p:grpSpPr>
        <p:sp>
          <p:nvSpPr>
            <p:cNvPr id="40" name="Google Shape;40;p22"/>
            <p:cNvSpPr/>
            <p:nvPr/>
          </p:nvSpPr>
          <p:spPr>
            <a:xfrm flipH="1">
              <a:off x="-2" y="4255807"/>
              <a:ext cx="4988051" cy="2602061"/>
            </a:xfrm>
            <a:custGeom>
              <a:rect b="b" l="l" r="r" t="t"/>
              <a:pathLst>
                <a:path extrusionOk="0" h="602479" w="7909133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299D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1" name="Google Shape;41;p22"/>
            <p:cNvSpPr/>
            <p:nvPr/>
          </p:nvSpPr>
          <p:spPr>
            <a:xfrm flipH="1">
              <a:off x="5387" y="5561682"/>
              <a:ext cx="4985357" cy="1296355"/>
            </a:xfrm>
            <a:custGeom>
              <a:rect b="b" l="l" r="r" t="t"/>
              <a:pathLst>
                <a:path extrusionOk="0" h="300157" w="7904860">
                  <a:moveTo>
                    <a:pt x="0" y="300119"/>
                  </a:moveTo>
                  <a:lnTo>
                    <a:pt x="3942747" y="0"/>
                  </a:lnTo>
                  <a:cubicBezTo>
                    <a:pt x="3950848" y="801"/>
                    <a:pt x="7906284" y="304081"/>
                    <a:pt x="7904860" y="300119"/>
                  </a:cubicBezTo>
                  <a:lnTo>
                    <a:pt x="0" y="300119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42" name="Google Shape;42;p2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604221" y="353245"/>
            <a:ext cx="3268136" cy="57537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2"/>
          <p:cNvSpPr txBox="1"/>
          <p:nvPr/>
        </p:nvSpPr>
        <p:spPr>
          <a:xfrm>
            <a:off x="2589376" y="2973937"/>
            <a:ext cx="499074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ZA" sz="4400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rPr>
              <a:t>THANK YOU.</a:t>
            </a:r>
            <a:endParaRPr b="1" sz="4400">
              <a:solidFill>
                <a:srgbClr val="005B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" name="Google Shape;44;p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cap="flat" cmpd="sng" w="9525">
            <a:solidFill>
              <a:srgbClr val="005B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4"/>
          <p:cNvSpPr/>
          <p:nvPr/>
        </p:nvSpPr>
        <p:spPr>
          <a:xfrm flipH="1">
            <a:off x="0" y="6255521"/>
            <a:ext cx="5828232" cy="602479"/>
          </a:xfrm>
          <a:custGeom>
            <a:rect b="b" l="l" r="r" t="t"/>
            <a:pathLst>
              <a:path extrusionOk="0" h="602479" w="7909133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" name="Google Shape;48;p24"/>
          <p:cNvSpPr/>
          <p:nvPr/>
        </p:nvSpPr>
        <p:spPr>
          <a:xfrm>
            <a:off x="-4762" y="6662739"/>
            <a:ext cx="4029075" cy="195262"/>
          </a:xfrm>
          <a:custGeom>
            <a:rect b="b" l="l" r="r" t="t"/>
            <a:pathLst>
              <a:path extrusionOk="0" h="195262" w="4029075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49" name="Google Shape;49;p24"/>
          <p:cNvGrpSpPr/>
          <p:nvPr/>
        </p:nvGrpSpPr>
        <p:grpSpPr>
          <a:xfrm>
            <a:off x="1213503" y="6067515"/>
            <a:ext cx="7934770" cy="790486"/>
            <a:chOff x="1213503" y="6255521"/>
            <a:chExt cx="7934770" cy="602479"/>
          </a:xfrm>
        </p:grpSpPr>
        <p:sp>
          <p:nvSpPr>
            <p:cNvPr id="50" name="Google Shape;50;p24"/>
            <p:cNvSpPr/>
            <p:nvPr/>
          </p:nvSpPr>
          <p:spPr>
            <a:xfrm>
              <a:off x="1239140" y="6255521"/>
              <a:ext cx="7909133" cy="602479"/>
            </a:xfrm>
            <a:custGeom>
              <a:rect b="b" l="l" r="r" t="t"/>
              <a:pathLst>
                <a:path extrusionOk="0" h="602479" w="7909133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1213503" y="6614445"/>
              <a:ext cx="5503491" cy="243555"/>
            </a:xfrm>
            <a:custGeom>
              <a:rect b="b" l="l" r="r" t="t"/>
              <a:pathLst>
                <a:path extrusionOk="0" h="308068" w="7904860">
                  <a:moveTo>
                    <a:pt x="0" y="308068"/>
                  </a:moveTo>
                  <a:lnTo>
                    <a:pt x="4707828" y="0"/>
                  </a:lnTo>
                  <a:lnTo>
                    <a:pt x="7904860" y="308068"/>
                  </a:lnTo>
                  <a:lnTo>
                    <a:pt x="0" y="308068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52" name="Google Shape;52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793906" y="6372960"/>
            <a:ext cx="2242800" cy="41344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cap="flat" cmpd="sng" w="9525">
            <a:solidFill>
              <a:srgbClr val="005B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  <p:sldLayoutId id="2147483656" r:id="rId3"/>
    <p:sldLayoutId id="2147483657" r:id="rId4"/>
    <p:sldLayoutId id="2147483658" r:id="rId5"/>
    <p:sldLayoutId id="2147483659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D335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2"/>
          <p:cNvSpPr/>
          <p:nvPr/>
        </p:nvSpPr>
        <p:spPr>
          <a:xfrm flipH="1">
            <a:off x="0" y="6255521"/>
            <a:ext cx="5828232" cy="602479"/>
          </a:xfrm>
          <a:custGeom>
            <a:rect b="b" l="l" r="r" t="t"/>
            <a:pathLst>
              <a:path extrusionOk="0" h="602479" w="7909133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0" y="6662738"/>
            <a:ext cx="4029075" cy="195262"/>
          </a:xfrm>
          <a:custGeom>
            <a:rect b="b" l="l" r="r" t="t"/>
            <a:pathLst>
              <a:path extrusionOk="0" h="195262" w="4029075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4" name="Google Shape;94;p32"/>
          <p:cNvSpPr/>
          <p:nvPr/>
        </p:nvSpPr>
        <p:spPr>
          <a:xfrm>
            <a:off x="1239140" y="6255521"/>
            <a:ext cx="7909133" cy="602479"/>
          </a:xfrm>
          <a:custGeom>
            <a:rect b="b" l="l" r="r" t="t"/>
            <a:pathLst>
              <a:path extrusionOk="0" h="602479" w="7909133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5" name="Google Shape;95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972300" y="6429032"/>
            <a:ext cx="2080407" cy="38350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2"/>
          <p:cNvSpPr/>
          <p:nvPr/>
        </p:nvSpPr>
        <p:spPr>
          <a:xfrm>
            <a:off x="1213503" y="6614445"/>
            <a:ext cx="5503491" cy="243555"/>
          </a:xfrm>
          <a:custGeom>
            <a:rect b="b" l="l" r="r" t="t"/>
            <a:pathLst>
              <a:path extrusionOk="0" h="308068" w="7904860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298BC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544">
          <p15:clr>
            <a:srgbClr val="F26B43"/>
          </p15:clr>
        </p15:guide>
        <p15:guide id="4" orient="horz" pos="822">
          <p15:clr>
            <a:srgbClr val="F26B43"/>
          </p15:clr>
        </p15:guide>
        <p15:guide id="5" orient="horz" pos="161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5B7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4"/>
          <p:cNvSpPr/>
          <p:nvPr/>
        </p:nvSpPr>
        <p:spPr>
          <a:xfrm flipH="1">
            <a:off x="0" y="6255521"/>
            <a:ext cx="5828232" cy="602479"/>
          </a:xfrm>
          <a:custGeom>
            <a:rect b="b" l="l" r="r" t="t"/>
            <a:pathLst>
              <a:path extrusionOk="0" h="602479" w="7909133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4" name="Google Shape;104;p34"/>
          <p:cNvSpPr/>
          <p:nvPr/>
        </p:nvSpPr>
        <p:spPr>
          <a:xfrm>
            <a:off x="-4762" y="6662739"/>
            <a:ext cx="4029075" cy="195262"/>
          </a:xfrm>
          <a:custGeom>
            <a:rect b="b" l="l" r="r" t="t"/>
            <a:pathLst>
              <a:path extrusionOk="0" h="195262" w="4029075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5" name="Google Shape;105;p34"/>
          <p:cNvSpPr/>
          <p:nvPr/>
        </p:nvSpPr>
        <p:spPr>
          <a:xfrm>
            <a:off x="1239140" y="6255521"/>
            <a:ext cx="7909133" cy="602479"/>
          </a:xfrm>
          <a:custGeom>
            <a:rect b="b" l="l" r="r" t="t"/>
            <a:pathLst>
              <a:path extrusionOk="0" h="602479" w="7909133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6" name="Google Shape;106;p3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134224" y="6435694"/>
            <a:ext cx="1902481" cy="35070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4"/>
          <p:cNvSpPr/>
          <p:nvPr/>
        </p:nvSpPr>
        <p:spPr>
          <a:xfrm>
            <a:off x="1213503" y="6614445"/>
            <a:ext cx="5503491" cy="243555"/>
          </a:xfrm>
          <a:custGeom>
            <a:rect b="b" l="l" r="r" t="t"/>
            <a:pathLst>
              <a:path extrusionOk="0" h="308068" w="7904860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44">
          <p15:clr>
            <a:srgbClr val="F26B43"/>
          </p15:clr>
        </p15:guide>
        <p15:guide id="4" orient="horz" pos="799">
          <p15:clr>
            <a:srgbClr val="F26B43"/>
          </p15:clr>
        </p15:guide>
        <p15:guide id="5" orient="horz" pos="161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6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5B7F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5" name="Google Shape;115;p36"/>
          <p:cNvSpPr/>
          <p:nvPr/>
        </p:nvSpPr>
        <p:spPr>
          <a:xfrm flipH="1">
            <a:off x="0" y="6255521"/>
            <a:ext cx="5828232" cy="602479"/>
          </a:xfrm>
          <a:custGeom>
            <a:rect b="b" l="l" r="r" t="t"/>
            <a:pathLst>
              <a:path extrusionOk="0" h="602479" w="7909133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6" name="Google Shape;116;p36"/>
          <p:cNvSpPr/>
          <p:nvPr/>
        </p:nvSpPr>
        <p:spPr>
          <a:xfrm>
            <a:off x="-4762" y="6662739"/>
            <a:ext cx="4029075" cy="195262"/>
          </a:xfrm>
          <a:custGeom>
            <a:rect b="b" l="l" r="r" t="t"/>
            <a:pathLst>
              <a:path extrusionOk="0" h="195262" w="4029075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7" name="Google Shape;117;p36"/>
          <p:cNvSpPr/>
          <p:nvPr/>
        </p:nvSpPr>
        <p:spPr>
          <a:xfrm>
            <a:off x="1239140" y="6255521"/>
            <a:ext cx="7909133" cy="602479"/>
          </a:xfrm>
          <a:custGeom>
            <a:rect b="b" l="l" r="r" t="t"/>
            <a:pathLst>
              <a:path extrusionOk="0" h="602479" w="7909133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18" name="Google Shape;118;p3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067372" y="6451945"/>
            <a:ext cx="1969334" cy="36303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6"/>
          <p:cNvSpPr/>
          <p:nvPr/>
        </p:nvSpPr>
        <p:spPr>
          <a:xfrm>
            <a:off x="1213503" y="6614445"/>
            <a:ext cx="5503491" cy="243555"/>
          </a:xfrm>
          <a:custGeom>
            <a:rect b="b" l="l" r="r" t="t"/>
            <a:pathLst>
              <a:path extrusionOk="0" h="308068" w="7904860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0" name="Google Shape;120;p3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cap="flat" cmpd="sng" w="9525">
            <a:solidFill>
              <a:srgbClr val="005B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44">
          <p15:clr>
            <a:srgbClr val="F26B43"/>
          </p15:clr>
        </p15:guide>
        <p15:guide id="4" orient="horz" pos="799">
          <p15:clr>
            <a:srgbClr val="F26B43"/>
          </p15:clr>
        </p15:guide>
        <p15:guide id="5" orient="horz" pos="1616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38"/>
          <p:cNvGrpSpPr/>
          <p:nvPr/>
        </p:nvGrpSpPr>
        <p:grpSpPr>
          <a:xfrm rot="10800000">
            <a:off x="0" y="4375450"/>
            <a:ext cx="9144000" cy="2482548"/>
            <a:chOff x="-1" y="-8546"/>
            <a:chExt cx="9164682" cy="2159127"/>
          </a:xfrm>
        </p:grpSpPr>
        <p:sp>
          <p:nvSpPr>
            <p:cNvPr id="129" name="Google Shape;129;p38"/>
            <p:cNvSpPr/>
            <p:nvPr/>
          </p:nvSpPr>
          <p:spPr>
            <a:xfrm rot="-5400000">
              <a:off x="3511899" y="-3520446"/>
              <a:ext cx="2140882" cy="9164682"/>
            </a:xfrm>
            <a:custGeom>
              <a:rect b="b" l="l" r="r" t="t"/>
              <a:pathLst>
                <a:path extrusionOk="0" h="594197" w="7928238">
                  <a:moveTo>
                    <a:pt x="0" y="594197"/>
                  </a:moveTo>
                  <a:lnTo>
                    <a:pt x="7928238" y="0"/>
                  </a:lnTo>
                  <a:cubicBezTo>
                    <a:pt x="7926814" y="200826"/>
                    <a:pt x="7906284" y="393371"/>
                    <a:pt x="7904860" y="594197"/>
                  </a:cubicBezTo>
                  <a:lnTo>
                    <a:pt x="0" y="594197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0" name="Google Shape;130;p38"/>
            <p:cNvSpPr/>
            <p:nvPr/>
          </p:nvSpPr>
          <p:spPr>
            <a:xfrm rot="-5400000">
              <a:off x="5685100" y="-1308323"/>
              <a:ext cx="2150582" cy="4767226"/>
            </a:xfrm>
            <a:custGeom>
              <a:rect b="b" l="l" r="r" t="t"/>
              <a:pathLst>
                <a:path extrusionOk="0" h="312328" w="7904860">
                  <a:moveTo>
                    <a:pt x="0" y="311963"/>
                  </a:moveTo>
                  <a:lnTo>
                    <a:pt x="4174909" y="42"/>
                  </a:lnTo>
                  <a:cubicBezTo>
                    <a:pt x="4173485" y="-4231"/>
                    <a:pt x="7906285" y="324782"/>
                    <a:pt x="7904860" y="311963"/>
                  </a:cubicBezTo>
                  <a:lnTo>
                    <a:pt x="0" y="311963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pSp>
        <p:nvGrpSpPr>
          <p:cNvPr id="131" name="Google Shape;131;p38"/>
          <p:cNvGrpSpPr/>
          <p:nvPr/>
        </p:nvGrpSpPr>
        <p:grpSpPr>
          <a:xfrm rot="5400000">
            <a:off x="-2018947" y="2018944"/>
            <a:ext cx="6858002" cy="2820113"/>
            <a:chOff x="-2" y="4255807"/>
            <a:chExt cx="4990746" cy="2602230"/>
          </a:xfrm>
        </p:grpSpPr>
        <p:sp>
          <p:nvSpPr>
            <p:cNvPr id="132" name="Google Shape;132;p38"/>
            <p:cNvSpPr/>
            <p:nvPr/>
          </p:nvSpPr>
          <p:spPr>
            <a:xfrm flipH="1">
              <a:off x="-2" y="4255807"/>
              <a:ext cx="4988051" cy="2602061"/>
            </a:xfrm>
            <a:custGeom>
              <a:rect b="b" l="l" r="r" t="t"/>
              <a:pathLst>
                <a:path extrusionOk="0" h="602479" w="7909133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299D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3" name="Google Shape;133;p38"/>
            <p:cNvSpPr/>
            <p:nvPr/>
          </p:nvSpPr>
          <p:spPr>
            <a:xfrm flipH="1">
              <a:off x="5387" y="5561682"/>
              <a:ext cx="4985357" cy="1296355"/>
            </a:xfrm>
            <a:custGeom>
              <a:rect b="b" l="l" r="r" t="t"/>
              <a:pathLst>
                <a:path extrusionOk="0" h="300157" w="7904860">
                  <a:moveTo>
                    <a:pt x="0" y="300119"/>
                  </a:moveTo>
                  <a:lnTo>
                    <a:pt x="3942747" y="0"/>
                  </a:lnTo>
                  <a:cubicBezTo>
                    <a:pt x="3950848" y="801"/>
                    <a:pt x="7906284" y="304081"/>
                    <a:pt x="7904860" y="300119"/>
                  </a:cubicBezTo>
                  <a:lnTo>
                    <a:pt x="0" y="300119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134" name="Google Shape;134;p3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604221" y="353245"/>
            <a:ext cx="3268136" cy="5753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8"/>
          <p:cNvSpPr txBox="1"/>
          <p:nvPr/>
        </p:nvSpPr>
        <p:spPr>
          <a:xfrm>
            <a:off x="2589376" y="2973937"/>
            <a:ext cx="499074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ZA" sz="4400">
                <a:solidFill>
                  <a:srgbClr val="005B7F"/>
                </a:solidFill>
                <a:latin typeface="Gill Sans"/>
                <a:ea typeface="Gill Sans"/>
                <a:cs typeface="Gill Sans"/>
                <a:sym typeface="Gill Sans"/>
              </a:rPr>
              <a:t>THANK YOU.</a:t>
            </a:r>
            <a:endParaRPr b="1" sz="4400">
              <a:solidFill>
                <a:srgbClr val="005B7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6" name="Google Shape;136;p3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cap="flat" cmpd="sng" w="9525">
            <a:solidFill>
              <a:srgbClr val="005B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Relationship Id="rId6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37.png"/><Relationship Id="rId5" Type="http://schemas.openxmlformats.org/officeDocument/2006/relationships/image" Target="../media/image4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Relationship Id="rId4" Type="http://schemas.openxmlformats.org/officeDocument/2006/relationships/image" Target="../media/image51.png"/><Relationship Id="rId5" Type="http://schemas.openxmlformats.org/officeDocument/2006/relationships/image" Target="../media/image49.png"/><Relationship Id="rId6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png"/><Relationship Id="rId4" Type="http://schemas.openxmlformats.org/officeDocument/2006/relationships/image" Target="../media/image56.png"/><Relationship Id="rId5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6" Type="http://schemas.openxmlformats.org/officeDocument/2006/relationships/image" Target="../media/image59.png"/><Relationship Id="rId7" Type="http://schemas.openxmlformats.org/officeDocument/2006/relationships/image" Target="../media/image55.png"/><Relationship Id="rId8" Type="http://schemas.openxmlformats.org/officeDocument/2006/relationships/image" Target="../media/image5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0" Type="http://schemas.openxmlformats.org/officeDocument/2006/relationships/image" Target="../media/image12.png"/><Relationship Id="rId9" Type="http://schemas.openxmlformats.org/officeDocument/2006/relationships/image" Target="../media/image60.pn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5.jpg"/><Relationship Id="rId5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Relationship Id="rId4" Type="http://schemas.openxmlformats.org/officeDocument/2006/relationships/image" Target="../media/image18.jpg"/><Relationship Id="rId5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19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27.png"/><Relationship Id="rId8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33.png"/><Relationship Id="rId7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"/>
          <p:cNvSpPr/>
          <p:nvPr/>
        </p:nvSpPr>
        <p:spPr>
          <a:xfrm>
            <a:off x="0" y="51706"/>
            <a:ext cx="6115050" cy="1924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" name="Google Shape;143;p1"/>
          <p:cNvSpPr txBox="1"/>
          <p:nvPr>
            <p:ph type="ctrTitle"/>
          </p:nvPr>
        </p:nvSpPr>
        <p:spPr>
          <a:xfrm>
            <a:off x="841435" y="2205581"/>
            <a:ext cx="5460763" cy="6699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Font typeface="Gill Sans"/>
              <a:buNone/>
            </a:pPr>
            <a:r>
              <a:rPr lang="en-ZA"/>
              <a:t>The Fabulous Forms of Fish</a:t>
            </a:r>
            <a:endParaRPr/>
          </a:p>
        </p:txBody>
      </p:sp>
      <p:sp>
        <p:nvSpPr>
          <p:cNvPr id="144" name="Google Shape;144;p1"/>
          <p:cNvSpPr txBox="1"/>
          <p:nvPr>
            <p:ph idx="1" type="subTitle"/>
          </p:nvPr>
        </p:nvSpPr>
        <p:spPr>
          <a:xfrm>
            <a:off x="1042164" y="5177589"/>
            <a:ext cx="5452217" cy="349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2000"/>
              <a:buNone/>
            </a:pPr>
            <a:r>
              <a:rPr lang="en-ZA" cap="none"/>
              <a:t>ALEXIS OLDS</a:t>
            </a:r>
            <a:endParaRPr cap="none"/>
          </a:p>
        </p:txBody>
      </p:sp>
      <p:sp>
        <p:nvSpPr>
          <p:cNvPr id="145" name="Google Shape;145;p1"/>
          <p:cNvSpPr txBox="1"/>
          <p:nvPr>
            <p:ph idx="2" type="body"/>
          </p:nvPr>
        </p:nvSpPr>
        <p:spPr>
          <a:xfrm>
            <a:off x="1042164" y="5352400"/>
            <a:ext cx="5441203" cy="4934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1600"/>
              <a:buNone/>
            </a:pPr>
            <a:r>
              <a:rPr lang="en-ZA"/>
              <a:t>Ecologist: Marine &amp; Coasts</a:t>
            </a:r>
            <a:endParaRPr/>
          </a:p>
        </p:txBody>
      </p:sp>
      <p:pic>
        <p:nvPicPr>
          <p:cNvPr id="146" name="Google Shape;14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524" y="357156"/>
            <a:ext cx="3891787" cy="68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6173" y="1073690"/>
            <a:ext cx="1145261" cy="24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4428" y="1003093"/>
            <a:ext cx="2607627" cy="86068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"/>
          <p:cNvSpPr txBox="1"/>
          <p:nvPr/>
        </p:nvSpPr>
        <p:spPr>
          <a:xfrm>
            <a:off x="925529" y="3381863"/>
            <a:ext cx="426399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ZA" sz="3200" u="none" cap="none" strike="noStrike">
                <a:solidFill>
                  <a:srgbClr val="A3C42A"/>
                </a:solidFill>
                <a:latin typeface="Gill Sans"/>
                <a:ea typeface="Gill Sans"/>
                <a:cs typeface="Gill Sans"/>
                <a:sym typeface="Gill Sans"/>
              </a:rPr>
              <a:t>12 June – ages 13 – 18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3200">
                <a:solidFill>
                  <a:srgbClr val="A3C42A"/>
                </a:solidFill>
                <a:latin typeface="Gill Sans"/>
                <a:ea typeface="Gill Sans"/>
                <a:cs typeface="Gill Sans"/>
                <a:sym typeface="Gill Sans"/>
              </a:rPr>
              <a:t>14h00 Session</a:t>
            </a:r>
            <a:endParaRPr sz="3200">
              <a:solidFill>
                <a:srgbClr val="A3C42A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"/>
          <p:cNvSpPr txBox="1"/>
          <p:nvPr>
            <p:ph idx="2" type="body"/>
          </p:nvPr>
        </p:nvSpPr>
        <p:spPr>
          <a:xfrm>
            <a:off x="323272" y="141457"/>
            <a:ext cx="5234710" cy="7175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/>
              <a:t>The seahorses &amp; pipefish</a:t>
            </a:r>
            <a:endParaRPr/>
          </a:p>
        </p:txBody>
      </p:sp>
      <p:sp>
        <p:nvSpPr>
          <p:cNvPr id="254" name="Google Shape;254;p10"/>
          <p:cNvSpPr/>
          <p:nvPr/>
        </p:nvSpPr>
        <p:spPr>
          <a:xfrm>
            <a:off x="709035" y="1168542"/>
            <a:ext cx="3320473" cy="2272146"/>
          </a:xfrm>
          <a:prstGeom prst="roundRect">
            <a:avLst>
              <a:gd fmla="val 16667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Two Oceans Aquarium</a:t>
            </a:r>
            <a:endParaRPr sz="1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5" name="Google Shape;255;p10"/>
          <p:cNvSpPr/>
          <p:nvPr/>
        </p:nvSpPr>
        <p:spPr>
          <a:xfrm>
            <a:off x="709034" y="3657599"/>
            <a:ext cx="3320473" cy="2272146"/>
          </a:xfrm>
          <a:prstGeom prst="roundRect">
            <a:avLst>
              <a:gd fmla="val 16667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6" name="Google Shape;256;p10"/>
          <p:cNvSpPr/>
          <p:nvPr/>
        </p:nvSpPr>
        <p:spPr>
          <a:xfrm>
            <a:off x="4808248" y="3657599"/>
            <a:ext cx="3320473" cy="2272146"/>
          </a:xfrm>
          <a:prstGeom prst="roundRect">
            <a:avLst>
              <a:gd fmla="val 16667" name="adj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7" name="Google Shape;257;p10"/>
          <p:cNvSpPr/>
          <p:nvPr/>
        </p:nvSpPr>
        <p:spPr>
          <a:xfrm>
            <a:off x="4808249" y="1191490"/>
            <a:ext cx="3320473" cy="2272146"/>
          </a:xfrm>
          <a:prstGeom prst="roundRect">
            <a:avLst>
              <a:gd fmla="val 16667" name="adj"/>
            </a:avLst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"/>
          <p:cNvSpPr txBox="1"/>
          <p:nvPr>
            <p:ph idx="2" type="body"/>
          </p:nvPr>
        </p:nvSpPr>
        <p:spPr>
          <a:xfrm>
            <a:off x="195138" y="115957"/>
            <a:ext cx="7742015" cy="6205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/>
              <a:t>The hunters</a:t>
            </a:r>
            <a:endParaRPr/>
          </a:p>
        </p:txBody>
      </p:sp>
      <p:sp>
        <p:nvSpPr>
          <p:cNvPr id="264" name="Google Shape;264;p11"/>
          <p:cNvSpPr txBox="1"/>
          <p:nvPr>
            <p:ph idx="3" type="body"/>
          </p:nvPr>
        </p:nvSpPr>
        <p:spPr>
          <a:xfrm>
            <a:off x="195138" y="1093966"/>
            <a:ext cx="5000317" cy="3256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Very long, sleek bodies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Very fine scales to reduce drag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Caudal fins shaped for speed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Highly developed sensory organs, lateral line, ampullae of lorenzini</a:t>
            </a:r>
            <a:endParaRPr sz="2400"/>
          </a:p>
        </p:txBody>
      </p:sp>
      <p:pic>
        <p:nvPicPr>
          <p:cNvPr id="265" name="Google Shape;26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2545" y="0"/>
            <a:ext cx="3671455" cy="244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7905" y="2506256"/>
            <a:ext cx="3666095" cy="244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2545" y="5013713"/>
            <a:ext cx="3666096" cy="182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2" type="body"/>
          </p:nvPr>
        </p:nvSpPr>
        <p:spPr>
          <a:xfrm>
            <a:off x="3099711" y="260880"/>
            <a:ext cx="2708726" cy="5374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/>
              <a:t>The weirdos</a:t>
            </a:r>
            <a:endParaRPr/>
          </a:p>
        </p:txBody>
      </p:sp>
      <p:sp>
        <p:nvSpPr>
          <p:cNvPr id="273" name="Google Shape;273;p12"/>
          <p:cNvSpPr/>
          <p:nvPr/>
        </p:nvSpPr>
        <p:spPr>
          <a:xfrm>
            <a:off x="256147" y="901650"/>
            <a:ext cx="4197927" cy="2008686"/>
          </a:xfrm>
          <a:prstGeom prst="roundRect">
            <a:avLst>
              <a:gd fmla="val 16667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Halfbeak</a:t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4651530" y="901650"/>
            <a:ext cx="4197927" cy="2008686"/>
          </a:xfrm>
          <a:prstGeom prst="roundRect">
            <a:avLst>
              <a:gd fmla="val 16667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St Josef shark</a:t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5" name="Google Shape;275;p12"/>
          <p:cNvSpPr/>
          <p:nvPr/>
        </p:nvSpPr>
        <p:spPr>
          <a:xfrm>
            <a:off x="4454074" y="3897195"/>
            <a:ext cx="3232345" cy="2008686"/>
          </a:xfrm>
          <a:prstGeom prst="roundRect">
            <a:avLst>
              <a:gd fmla="val 16667" name="adj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1221670" y="3927325"/>
            <a:ext cx="3232404" cy="1988599"/>
          </a:xfrm>
          <a:prstGeom prst="roundRect">
            <a:avLst>
              <a:gd fmla="val 16667" name="adj"/>
            </a:avLst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7" name="Google Shape;277;p12"/>
          <p:cNvSpPr txBox="1"/>
          <p:nvPr/>
        </p:nvSpPr>
        <p:spPr>
          <a:xfrm>
            <a:off x="3817746" y="3527863"/>
            <a:ext cx="12726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Rocksucker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"/>
          <p:cNvSpPr txBox="1"/>
          <p:nvPr>
            <p:ph idx="2" type="body"/>
          </p:nvPr>
        </p:nvSpPr>
        <p:spPr>
          <a:xfrm>
            <a:off x="122218" y="155311"/>
            <a:ext cx="7742015" cy="523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/>
              <a:t>Major threats our fish face</a:t>
            </a:r>
            <a:endParaRPr/>
          </a:p>
        </p:txBody>
      </p:sp>
      <p:sp>
        <p:nvSpPr>
          <p:cNvPr id="283" name="Google Shape;283;p13"/>
          <p:cNvSpPr txBox="1"/>
          <p:nvPr>
            <p:ph idx="3" type="body"/>
          </p:nvPr>
        </p:nvSpPr>
        <p:spPr>
          <a:xfrm>
            <a:off x="122218" y="798946"/>
            <a:ext cx="5685028" cy="3410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rPr lang="en-ZA" sz="2400"/>
              <a:t>Overfishing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rPr b="1" lang="en-ZA" sz="2400" u="sng"/>
              <a:t>What can I do?</a:t>
            </a:r>
            <a:endParaRPr b="1" sz="2400" u="sng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Catch and release fishing (or better yet, catch, tag, release)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Stick to the daily size and bag limits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SASSI fish list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284" name="Google Shape;2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4423" y="2911"/>
            <a:ext cx="3504325" cy="182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269" y="3973976"/>
            <a:ext cx="5600978" cy="135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55267" y="1733763"/>
            <a:ext cx="1780151" cy="4102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"/>
          <p:cNvSpPr txBox="1"/>
          <p:nvPr>
            <p:ph idx="4" type="body"/>
          </p:nvPr>
        </p:nvSpPr>
        <p:spPr>
          <a:xfrm>
            <a:off x="863600" y="2910336"/>
            <a:ext cx="3590474" cy="2743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292" name="Google Shape;29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362" y="189707"/>
            <a:ext cx="6047756" cy="6559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"/>
          <p:cNvSpPr txBox="1"/>
          <p:nvPr>
            <p:ph idx="2" type="body"/>
          </p:nvPr>
        </p:nvSpPr>
        <p:spPr>
          <a:xfrm>
            <a:off x="122218" y="155311"/>
            <a:ext cx="7742015" cy="523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/>
              <a:t>Major threats our fish face</a:t>
            </a:r>
            <a:endParaRPr/>
          </a:p>
        </p:txBody>
      </p:sp>
      <p:sp>
        <p:nvSpPr>
          <p:cNvPr id="298" name="Google Shape;298;p15"/>
          <p:cNvSpPr txBox="1"/>
          <p:nvPr>
            <p:ph idx="3" type="body"/>
          </p:nvPr>
        </p:nvSpPr>
        <p:spPr>
          <a:xfrm>
            <a:off x="122218" y="769821"/>
            <a:ext cx="5685028" cy="3410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rPr lang="en-ZA" sz="2400"/>
              <a:t>Overfishing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None/>
            </a:pPr>
            <a:r>
              <a:rPr b="1" lang="en-ZA" sz="1800" u="sng"/>
              <a:t>What can I do?</a:t>
            </a:r>
            <a:endParaRPr b="1" sz="1800" u="sng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Char char="•"/>
            </a:pPr>
            <a:r>
              <a:rPr lang="en-ZA" sz="1800"/>
              <a:t>Catch and release fishing (or better yet, catch, tag, release)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Char char="•"/>
            </a:pPr>
            <a:r>
              <a:rPr lang="en-ZA" sz="1800"/>
              <a:t>Stick to the daily size and bag limits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Char char="•"/>
            </a:pPr>
            <a:r>
              <a:rPr lang="en-ZA" sz="1800"/>
              <a:t>SASSI fish list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299" name="Google Shape;29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92" y="1957329"/>
            <a:ext cx="9104308" cy="3193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"/>
          <p:cNvSpPr txBox="1"/>
          <p:nvPr>
            <p:ph idx="2" type="body"/>
          </p:nvPr>
        </p:nvSpPr>
        <p:spPr>
          <a:xfrm>
            <a:off x="122218" y="155311"/>
            <a:ext cx="7742015" cy="5235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/>
              <a:t>Major threats our fish face</a:t>
            </a:r>
            <a:endParaRPr/>
          </a:p>
        </p:txBody>
      </p:sp>
      <p:sp>
        <p:nvSpPr>
          <p:cNvPr id="305" name="Google Shape;305;p16"/>
          <p:cNvSpPr txBox="1"/>
          <p:nvPr>
            <p:ph idx="3" type="body"/>
          </p:nvPr>
        </p:nvSpPr>
        <p:spPr>
          <a:xfrm>
            <a:off x="122218" y="731952"/>
            <a:ext cx="5685028" cy="3410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rPr lang="en-ZA" sz="2400"/>
              <a:t>Pollution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rPr b="1" lang="en-ZA" sz="2400" u="sng"/>
              <a:t>What can I do? 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rPr lang="en-ZA" sz="2400"/>
              <a:t>		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rPr lang="en-ZA" sz="2400"/>
              <a:t>		   Reduce, reuse, recycle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rPr lang="en-ZA" sz="2400"/>
              <a:t>		   Pick up litter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rPr lang="en-ZA" sz="2400"/>
              <a:t>		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rPr lang="en-ZA" sz="2400"/>
              <a:t>		   Use less plastic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306" name="Google Shape;30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3490" y="208390"/>
            <a:ext cx="3381147" cy="193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7804" y="2148026"/>
            <a:ext cx="3386196" cy="190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57804" y="4006874"/>
            <a:ext cx="3386196" cy="182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8921" y="2646824"/>
            <a:ext cx="1173604" cy="835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4225" y="3603462"/>
            <a:ext cx="808300" cy="107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23057" y="4947920"/>
            <a:ext cx="370637" cy="1107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918" y="1437640"/>
            <a:ext cx="7698482" cy="491676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7"/>
          <p:cNvSpPr/>
          <p:nvPr/>
        </p:nvSpPr>
        <p:spPr>
          <a:xfrm rot="1057526">
            <a:off x="5695110" y="1515886"/>
            <a:ext cx="3504501" cy="1115513"/>
          </a:xfrm>
          <a:prstGeom prst="wedgeEllipseCallout">
            <a:avLst>
              <a:gd fmla="val -33161" name="adj1"/>
              <a:gd fmla="val 168363" name="adj2"/>
            </a:avLst>
          </a:prstGeom>
          <a:solidFill>
            <a:srgbClr val="AED242">
              <a:alpha val="60000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ZA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Thank you ! Please ask questions ☺ </a:t>
            </a:r>
            <a:endParaRPr b="1"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2"/>
          <p:cNvGrpSpPr/>
          <p:nvPr/>
        </p:nvGrpSpPr>
        <p:grpSpPr>
          <a:xfrm>
            <a:off x="2697162" y="1187354"/>
            <a:ext cx="5898196" cy="3669126"/>
            <a:chOff x="152135" y="980665"/>
            <a:chExt cx="8247280" cy="4858432"/>
          </a:xfrm>
        </p:grpSpPr>
        <p:grpSp>
          <p:nvGrpSpPr>
            <p:cNvPr id="155" name="Google Shape;155;p2"/>
            <p:cNvGrpSpPr/>
            <p:nvPr/>
          </p:nvGrpSpPr>
          <p:grpSpPr>
            <a:xfrm>
              <a:off x="152135" y="980665"/>
              <a:ext cx="8247280" cy="4858432"/>
              <a:chOff x="152136" y="980665"/>
              <a:chExt cx="6096528" cy="3301226"/>
            </a:xfrm>
          </p:grpSpPr>
          <p:pic>
            <p:nvPicPr>
              <p:cNvPr id="156" name="Google Shape;156;p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52136" y="1032441"/>
                <a:ext cx="6096528" cy="32494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7" name="Google Shape;157;p2"/>
              <p:cNvSpPr/>
              <p:nvPr/>
            </p:nvSpPr>
            <p:spPr>
              <a:xfrm>
                <a:off x="3618411" y="980665"/>
                <a:ext cx="653143" cy="17458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158" name="Google Shape;158;p2"/>
            <p:cNvSpPr/>
            <p:nvPr/>
          </p:nvSpPr>
          <p:spPr>
            <a:xfrm>
              <a:off x="3042492" y="2091156"/>
              <a:ext cx="387532" cy="35076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59" name="Google Shape;159;p2"/>
          <p:cNvSpPr txBox="1"/>
          <p:nvPr>
            <p:ph idx="2" type="body"/>
          </p:nvPr>
        </p:nvSpPr>
        <p:spPr>
          <a:xfrm>
            <a:off x="2443162" y="127188"/>
            <a:ext cx="4972051" cy="5673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/>
              <a:t>The phylogeny of fishes</a:t>
            </a:r>
            <a:endParaRPr/>
          </a:p>
        </p:txBody>
      </p:sp>
      <p:pic>
        <p:nvPicPr>
          <p:cNvPr id="160" name="Google Shape;160;p2"/>
          <p:cNvPicPr preferRelativeResize="0"/>
          <p:nvPr/>
        </p:nvPicPr>
        <p:blipFill rotWithShape="1">
          <a:blip r:embed="rId4">
            <a:alphaModFix/>
          </a:blip>
          <a:srcRect b="0" l="0" r="9070" t="0"/>
          <a:stretch/>
        </p:blipFill>
        <p:spPr>
          <a:xfrm>
            <a:off x="6709516" y="5255967"/>
            <a:ext cx="2434484" cy="160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"/>
          <p:cNvPicPr preferRelativeResize="0"/>
          <p:nvPr/>
        </p:nvPicPr>
        <p:blipFill rotWithShape="1">
          <a:blip r:embed="rId5">
            <a:alphaModFix/>
          </a:blip>
          <a:srcRect b="0" l="0" r="0" t="1194"/>
          <a:stretch/>
        </p:blipFill>
        <p:spPr>
          <a:xfrm>
            <a:off x="2011282" y="5257800"/>
            <a:ext cx="2429304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59" y="5239003"/>
            <a:ext cx="2246566" cy="161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59" y="3758991"/>
            <a:ext cx="2246566" cy="149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2258557"/>
            <a:ext cx="2253867" cy="149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-733"/>
            <a:ext cx="2258751" cy="225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269938" y="5255967"/>
            <a:ext cx="2450924" cy="163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/>
          <p:nvPr>
            <p:ph idx="2" type="body"/>
          </p:nvPr>
        </p:nvSpPr>
        <p:spPr>
          <a:xfrm>
            <a:off x="549853" y="280002"/>
            <a:ext cx="7742015" cy="6082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>
                <a:solidFill>
                  <a:srgbClr val="005B7F"/>
                </a:solidFill>
              </a:rPr>
              <a:t>South Africa’s coastline </a:t>
            </a:r>
            <a:endParaRPr>
              <a:solidFill>
                <a:srgbClr val="005B7F"/>
              </a:solidFill>
            </a:endParaRPr>
          </a:p>
        </p:txBody>
      </p:sp>
      <p:sp>
        <p:nvSpPr>
          <p:cNvPr id="172" name="Google Shape;172;p3"/>
          <p:cNvSpPr txBox="1"/>
          <p:nvPr>
            <p:ph idx="3" type="body"/>
          </p:nvPr>
        </p:nvSpPr>
        <p:spPr>
          <a:xfrm>
            <a:off x="6331527" y="1059170"/>
            <a:ext cx="2812473" cy="3853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Approximately 2800 km long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Two major currents – cold Benguela &amp; warm Agulhas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173" name="Google Shape;17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853" y="1059170"/>
            <a:ext cx="5656983" cy="448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"/>
          <p:cNvSpPr txBox="1"/>
          <p:nvPr>
            <p:ph idx="2" type="body"/>
          </p:nvPr>
        </p:nvSpPr>
        <p:spPr>
          <a:xfrm>
            <a:off x="328023" y="175499"/>
            <a:ext cx="7742015" cy="5690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/>
              <a:t>South Africa’s endemic fish and sharks</a:t>
            </a:r>
            <a:endParaRPr/>
          </a:p>
        </p:txBody>
      </p:sp>
      <p:sp>
        <p:nvSpPr>
          <p:cNvPr id="180" name="Google Shape;180;p4"/>
          <p:cNvSpPr/>
          <p:nvPr/>
        </p:nvSpPr>
        <p:spPr>
          <a:xfrm>
            <a:off x="115385" y="3829913"/>
            <a:ext cx="3620591" cy="2625635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" name="Google Shape;181;p4"/>
          <p:cNvSpPr/>
          <p:nvPr/>
        </p:nvSpPr>
        <p:spPr>
          <a:xfrm>
            <a:off x="622278" y="744583"/>
            <a:ext cx="3876471" cy="2312126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2" name="Google Shape;182;p4"/>
          <p:cNvSpPr/>
          <p:nvPr/>
        </p:nvSpPr>
        <p:spPr>
          <a:xfrm>
            <a:off x="5261523" y="2101108"/>
            <a:ext cx="3647345" cy="2573382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3" name="Google Shape;183;p4"/>
          <p:cNvSpPr/>
          <p:nvPr/>
        </p:nvSpPr>
        <p:spPr>
          <a:xfrm>
            <a:off x="6424117" y="965986"/>
            <a:ext cx="1886763" cy="862813"/>
          </a:xfrm>
          <a:prstGeom prst="wedgeRectCallout">
            <a:avLst>
              <a:gd fmla="val -149563" name="adj1"/>
              <a:gd fmla="val 53971" name="adj2"/>
            </a:avLst>
          </a:prstGeom>
          <a:solidFill>
            <a:srgbClr val="005B7F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± 2600 Species recorded in SA</a:t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4" name="Google Shape;184;p4"/>
          <p:cNvSpPr/>
          <p:nvPr/>
        </p:nvSpPr>
        <p:spPr>
          <a:xfrm>
            <a:off x="4268745" y="4866418"/>
            <a:ext cx="1985555" cy="1512269"/>
          </a:xfrm>
          <a:prstGeom prst="wedgeRectCallout">
            <a:avLst>
              <a:gd fmla="val -76098" name="adj1"/>
              <a:gd fmla="val -29285" name="adj2"/>
            </a:avLst>
          </a:prstGeom>
          <a:solidFill>
            <a:srgbClr val="00567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Families typically South African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-"/>
            </a:pPr>
            <a:r>
              <a:rPr lang="en-ZA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Klipvis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-"/>
            </a:pPr>
            <a:r>
              <a:rPr lang="en-ZA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Gobies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-"/>
            </a:pPr>
            <a:r>
              <a:rPr lang="en-ZA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Seabreams</a:t>
            </a:r>
            <a:endParaRPr/>
          </a:p>
        </p:txBody>
      </p:sp>
      <p:sp>
        <p:nvSpPr>
          <p:cNvPr id="185" name="Google Shape;185;p4"/>
          <p:cNvSpPr/>
          <p:nvPr/>
        </p:nvSpPr>
        <p:spPr>
          <a:xfrm>
            <a:off x="2852828" y="3113655"/>
            <a:ext cx="1645921" cy="919865"/>
          </a:xfrm>
          <a:prstGeom prst="wedgeRectCallout">
            <a:avLst>
              <a:gd fmla="val 100437" name="adj1"/>
              <a:gd fmla="val -31317" name="adj2"/>
            </a:avLst>
          </a:prstGeom>
          <a:solidFill>
            <a:srgbClr val="005B7F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13% Endemic to Southern Africa</a:t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"/>
          <p:cNvSpPr txBox="1"/>
          <p:nvPr>
            <p:ph idx="2" type="body"/>
          </p:nvPr>
        </p:nvSpPr>
        <p:spPr>
          <a:xfrm>
            <a:off x="328023" y="175499"/>
            <a:ext cx="7742015" cy="5690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/>
              <a:t>South Africa’s endemic fish and sharks</a:t>
            </a:r>
            <a:endParaRPr/>
          </a:p>
        </p:txBody>
      </p:sp>
      <p:sp>
        <p:nvSpPr>
          <p:cNvPr id="191" name="Google Shape;191;p5"/>
          <p:cNvSpPr/>
          <p:nvPr/>
        </p:nvSpPr>
        <p:spPr>
          <a:xfrm>
            <a:off x="115386" y="3829913"/>
            <a:ext cx="3252652" cy="2625635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2" name="Google Shape;192;p5"/>
          <p:cNvSpPr/>
          <p:nvPr/>
        </p:nvSpPr>
        <p:spPr>
          <a:xfrm>
            <a:off x="1045322" y="832767"/>
            <a:ext cx="3876471" cy="2312126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3" name="Google Shape;193;p5"/>
          <p:cNvSpPr/>
          <p:nvPr/>
        </p:nvSpPr>
        <p:spPr>
          <a:xfrm>
            <a:off x="5261523" y="2101108"/>
            <a:ext cx="3647345" cy="2573382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4" name="Google Shape;194;p5"/>
          <p:cNvSpPr/>
          <p:nvPr/>
        </p:nvSpPr>
        <p:spPr>
          <a:xfrm>
            <a:off x="6424117" y="965987"/>
            <a:ext cx="2484751" cy="612648"/>
          </a:xfrm>
          <a:prstGeom prst="wedgeRectCallout">
            <a:avLst>
              <a:gd fmla="val -149563" name="adj1"/>
              <a:gd fmla="val 53971" name="adj2"/>
            </a:avLst>
          </a:prstGeom>
          <a:solidFill>
            <a:srgbClr val="005B7F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185 Species recorded in South Africa</a:t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5" name="Google Shape;195;p5"/>
          <p:cNvSpPr/>
          <p:nvPr/>
        </p:nvSpPr>
        <p:spPr>
          <a:xfrm>
            <a:off x="4098832" y="4836406"/>
            <a:ext cx="1645921" cy="612648"/>
          </a:xfrm>
          <a:prstGeom prst="wedgeRectCallout">
            <a:avLst>
              <a:gd fmla="val -116230" name="adj1"/>
              <a:gd fmla="val -88887" name="adj2"/>
            </a:avLst>
          </a:prstGeom>
          <a:solidFill>
            <a:srgbClr val="005B7F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15 Endemic to SA</a:t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6" name="Google Shape;196;p5"/>
          <p:cNvSpPr/>
          <p:nvPr/>
        </p:nvSpPr>
        <p:spPr>
          <a:xfrm>
            <a:off x="3080340" y="3387799"/>
            <a:ext cx="1645921" cy="612648"/>
          </a:xfrm>
          <a:prstGeom prst="wedgeRectCallout">
            <a:avLst>
              <a:gd fmla="val 100437" name="adj1"/>
              <a:gd fmla="val -31317" name="adj2"/>
            </a:avLst>
          </a:prstGeom>
          <a:solidFill>
            <a:srgbClr val="00567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34 Endemic to Southern Africa</a:t>
            </a: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"/>
          <p:cNvSpPr txBox="1"/>
          <p:nvPr>
            <p:ph idx="2" type="body"/>
          </p:nvPr>
        </p:nvSpPr>
        <p:spPr>
          <a:xfrm>
            <a:off x="124690" y="78637"/>
            <a:ext cx="5423608" cy="5512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/>
              <a:t>Life history strategies in fish</a:t>
            </a:r>
            <a:endParaRPr/>
          </a:p>
        </p:txBody>
      </p:sp>
      <p:sp>
        <p:nvSpPr>
          <p:cNvPr id="202" name="Google Shape;202;p6"/>
          <p:cNvSpPr txBox="1"/>
          <p:nvPr>
            <p:ph idx="4" type="body"/>
          </p:nvPr>
        </p:nvSpPr>
        <p:spPr>
          <a:xfrm>
            <a:off x="145721" y="538737"/>
            <a:ext cx="6160654" cy="691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2200"/>
              <a:buNone/>
            </a:pPr>
            <a:r>
              <a:rPr lang="en-ZA" sz="2200"/>
              <a:t>It’s all about growth, survival and reproduction</a:t>
            </a:r>
            <a:endParaRPr sz="2200"/>
          </a:p>
        </p:txBody>
      </p:sp>
      <p:sp>
        <p:nvSpPr>
          <p:cNvPr id="203" name="Google Shape;203;p6"/>
          <p:cNvSpPr txBox="1"/>
          <p:nvPr>
            <p:ph idx="3" type="body"/>
          </p:nvPr>
        </p:nvSpPr>
        <p:spPr>
          <a:xfrm>
            <a:off x="124689" y="5071675"/>
            <a:ext cx="8959787" cy="1745101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649C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ZA">
                <a:solidFill>
                  <a:schemeClr val="dk1"/>
                </a:solidFill>
              </a:rPr>
              <a:t>Equilibrium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200"/>
              <a:buChar char="•"/>
            </a:pPr>
            <a:r>
              <a:rPr lang="en-ZA" sz="2200"/>
              <a:t>Fairly long-lived, varying body size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200"/>
              <a:buChar char="•"/>
            </a:pPr>
            <a:r>
              <a:rPr lang="en-ZA" sz="2200"/>
              <a:t>Few offspring but provide parental care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200"/>
              <a:buChar char="•"/>
            </a:pPr>
            <a:r>
              <a:rPr lang="en-ZA" sz="2200"/>
              <a:t>Most stressful and density dependent environments</a:t>
            </a:r>
            <a:endParaRPr sz="2200"/>
          </a:p>
        </p:txBody>
      </p:sp>
      <p:sp>
        <p:nvSpPr>
          <p:cNvPr id="204" name="Google Shape;204;p6"/>
          <p:cNvSpPr txBox="1"/>
          <p:nvPr>
            <p:ph idx="3" type="body"/>
          </p:nvPr>
        </p:nvSpPr>
        <p:spPr>
          <a:xfrm>
            <a:off x="124690" y="2844800"/>
            <a:ext cx="8959787" cy="2032000"/>
          </a:xfrm>
          <a:prstGeom prst="rect">
            <a:avLst/>
          </a:prstGeom>
          <a:noFill/>
          <a:ln cap="flat" cmpd="sng" w="38100">
            <a:solidFill>
              <a:srgbClr val="005B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ZA">
                <a:solidFill>
                  <a:schemeClr val="dk1"/>
                </a:solidFill>
              </a:rPr>
              <a:t>Periodic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200"/>
              <a:buChar char="•"/>
            </a:pPr>
            <a:r>
              <a:rPr lang="en-ZA" sz="2200"/>
              <a:t>Long-lived, large bodies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200"/>
              <a:buChar char="•"/>
            </a:pPr>
            <a:r>
              <a:rPr lang="en-ZA" sz="2200"/>
              <a:t>Produce lots of eggs, no parental care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200"/>
              <a:buChar char="•"/>
            </a:pPr>
            <a:r>
              <a:rPr lang="en-ZA" sz="2200"/>
              <a:t>Stable environments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200"/>
              <a:buChar char="•"/>
            </a:pPr>
            <a:r>
              <a:rPr lang="en-ZA" sz="2200"/>
              <a:t>Most fish species</a:t>
            </a:r>
            <a:endParaRPr sz="2200"/>
          </a:p>
        </p:txBody>
      </p:sp>
      <p:sp>
        <p:nvSpPr>
          <p:cNvPr id="205" name="Google Shape;205;p6"/>
          <p:cNvSpPr txBox="1"/>
          <p:nvPr>
            <p:ph idx="3" type="body"/>
          </p:nvPr>
        </p:nvSpPr>
        <p:spPr>
          <a:xfrm>
            <a:off x="124690" y="966361"/>
            <a:ext cx="8959787" cy="1711821"/>
          </a:xfrm>
          <a:prstGeom prst="rect">
            <a:avLst/>
          </a:prstGeom>
          <a:noFill/>
          <a:ln cap="flat" cmpd="sng" w="38100">
            <a:solidFill>
              <a:srgbClr val="AED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en-ZA">
                <a:solidFill>
                  <a:schemeClr val="dk1"/>
                </a:solidFill>
              </a:rPr>
              <a:t>Opportunistic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200"/>
              <a:buChar char="•"/>
            </a:pPr>
            <a:r>
              <a:rPr lang="en-ZA" sz="2200"/>
              <a:t>Short generation times, small bodies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200"/>
              <a:buChar char="•"/>
            </a:pPr>
            <a:r>
              <a:rPr lang="en-ZA" sz="2200"/>
              <a:t>Produce lots of eggs, no parental care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200"/>
              <a:buChar char="•"/>
            </a:pPr>
            <a:r>
              <a:rPr lang="en-ZA" sz="2200"/>
              <a:t>Unstable environments</a:t>
            </a:r>
            <a:endParaRPr sz="2200"/>
          </a:p>
        </p:txBody>
      </p:sp>
      <p:pic>
        <p:nvPicPr>
          <p:cNvPr id="206" name="Google Shape;20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6927" y="5126181"/>
            <a:ext cx="2618528" cy="16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6927" y="2938556"/>
            <a:ext cx="2559005" cy="181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7405" y="1053079"/>
            <a:ext cx="2618527" cy="1538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"/>
          <p:cNvSpPr txBox="1"/>
          <p:nvPr>
            <p:ph idx="2" type="body"/>
          </p:nvPr>
        </p:nvSpPr>
        <p:spPr>
          <a:xfrm>
            <a:off x="374199" y="92420"/>
            <a:ext cx="4079875" cy="6482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/>
              <a:t>Our National fish</a:t>
            </a:r>
            <a:endParaRPr/>
          </a:p>
        </p:txBody>
      </p:sp>
      <p:sp>
        <p:nvSpPr>
          <p:cNvPr id="215" name="Google Shape;215;p7"/>
          <p:cNvSpPr txBox="1"/>
          <p:nvPr>
            <p:ph idx="3" type="body"/>
          </p:nvPr>
        </p:nvSpPr>
        <p:spPr>
          <a:xfrm>
            <a:off x="152300" y="1328739"/>
            <a:ext cx="8991699" cy="1023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The suggestion to make it the national fish came from Margaret Smith, wife of the ichthyologist J. L. B. Smith, to find a marine equivalent to the Springbok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216" name="Google Shape;21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6363" y="2202654"/>
            <a:ext cx="3957637" cy="185737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7"/>
          <p:cNvSpPr txBox="1"/>
          <p:nvPr>
            <p:ph idx="4" type="body"/>
          </p:nvPr>
        </p:nvSpPr>
        <p:spPr>
          <a:xfrm>
            <a:off x="374199" y="779221"/>
            <a:ext cx="4522541" cy="549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2000"/>
              <a:buNone/>
            </a:pPr>
            <a:r>
              <a:rPr lang="en-ZA"/>
              <a:t>Galjoen – </a:t>
            </a:r>
            <a:r>
              <a:rPr i="1" lang="en-ZA"/>
              <a:t>Dichistius capensis</a:t>
            </a:r>
            <a:endParaRPr i="1"/>
          </a:p>
        </p:txBody>
      </p:sp>
      <p:pic>
        <p:nvPicPr>
          <p:cNvPr id="218" name="Google Shape;21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0234" y="4073234"/>
            <a:ext cx="3963766" cy="192491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7"/>
          <p:cNvSpPr txBox="1"/>
          <p:nvPr/>
        </p:nvSpPr>
        <p:spPr>
          <a:xfrm>
            <a:off x="5180234" y="3813809"/>
            <a:ext cx="139814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Two Oceans Aquarium</a:t>
            </a:r>
            <a:endParaRPr sz="1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0" name="Google Shape;220;p7"/>
          <p:cNvSpPr txBox="1"/>
          <p:nvPr>
            <p:ph idx="3" type="body"/>
          </p:nvPr>
        </p:nvSpPr>
        <p:spPr>
          <a:xfrm>
            <a:off x="152300" y="2504229"/>
            <a:ext cx="5120739" cy="3979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Angola to South Africa (near endemic)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Part of the Sparid family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Highly resident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Max age – Males: 12 yrs Females: 21 yrs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Max size: Males: 47 cm Females: 74 cm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400"/>
              <a:buChar char="•"/>
            </a:pPr>
            <a:r>
              <a:rPr lang="en-ZA" sz="2400"/>
              <a:t>Vulnerable to overfishing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B7F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"/>
          <p:cNvSpPr txBox="1"/>
          <p:nvPr>
            <p:ph idx="1" type="body"/>
          </p:nvPr>
        </p:nvSpPr>
        <p:spPr>
          <a:xfrm>
            <a:off x="5091529" y="263419"/>
            <a:ext cx="3666709" cy="5137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1800"/>
              <a:buNone/>
            </a:pPr>
            <a:r>
              <a:rPr lang="en-ZA"/>
              <a:t>42 FOUND IN SA, 15 ENDEMIC</a:t>
            </a:r>
            <a:endParaRPr/>
          </a:p>
        </p:txBody>
      </p:sp>
      <p:sp>
        <p:nvSpPr>
          <p:cNvPr id="227" name="Google Shape;227;p8"/>
          <p:cNvSpPr txBox="1"/>
          <p:nvPr>
            <p:ph idx="2" type="body"/>
          </p:nvPr>
        </p:nvSpPr>
        <p:spPr>
          <a:xfrm>
            <a:off x="292100" y="165702"/>
            <a:ext cx="7742015" cy="6482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/>
              <a:t>The seabreams (Sparidae)</a:t>
            </a:r>
            <a:endParaRPr/>
          </a:p>
        </p:txBody>
      </p:sp>
      <p:pic>
        <p:nvPicPr>
          <p:cNvPr id="228" name="Google Shape;22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1591" y="3953325"/>
            <a:ext cx="2746672" cy="265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4170" y="3953325"/>
            <a:ext cx="2721192" cy="265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726" y="4021748"/>
            <a:ext cx="2691061" cy="2588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8143" y="1133456"/>
            <a:ext cx="2730120" cy="258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7">
            <a:alphaModFix/>
          </a:blip>
          <a:srcRect b="2872" l="0" r="0" t="0"/>
          <a:stretch/>
        </p:blipFill>
        <p:spPr>
          <a:xfrm>
            <a:off x="180726" y="1141592"/>
            <a:ext cx="2770668" cy="257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8">
            <a:alphaModFix/>
          </a:blip>
          <a:srcRect b="4251" l="0" r="0" t="0"/>
          <a:stretch/>
        </p:blipFill>
        <p:spPr>
          <a:xfrm>
            <a:off x="3144170" y="1141591"/>
            <a:ext cx="2784545" cy="257572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8"/>
          <p:cNvSpPr txBox="1"/>
          <p:nvPr/>
        </p:nvSpPr>
        <p:spPr>
          <a:xfrm>
            <a:off x="6357102" y="6586028"/>
            <a:ext cx="260116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National Biodiversity Assessment 2018</a:t>
            </a:r>
            <a:endParaRPr sz="1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"/>
          <p:cNvSpPr txBox="1"/>
          <p:nvPr>
            <p:ph idx="2" type="body"/>
          </p:nvPr>
        </p:nvSpPr>
        <p:spPr>
          <a:xfrm>
            <a:off x="212436" y="111850"/>
            <a:ext cx="7742015" cy="6482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7F"/>
              </a:buClr>
              <a:buSzPts val="3000"/>
              <a:buNone/>
            </a:pPr>
            <a:r>
              <a:rPr lang="en-ZA"/>
              <a:t>The catsharks</a:t>
            </a:r>
            <a:endParaRPr/>
          </a:p>
        </p:txBody>
      </p:sp>
      <p:pic>
        <p:nvPicPr>
          <p:cNvPr id="240" name="Google Shape;2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1" y="784187"/>
            <a:ext cx="3297382" cy="2198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3127" y="623754"/>
            <a:ext cx="3376474" cy="22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802" y="3588327"/>
            <a:ext cx="3297382" cy="2198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3126" y="3522949"/>
            <a:ext cx="3305354" cy="220356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9"/>
          <p:cNvSpPr txBox="1"/>
          <p:nvPr/>
        </p:nvSpPr>
        <p:spPr>
          <a:xfrm>
            <a:off x="308875" y="3008511"/>
            <a:ext cx="164461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ZA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Poroderma africanum</a:t>
            </a:r>
            <a:endParaRPr i="1" sz="1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Pyjama shark </a:t>
            </a:r>
            <a:endParaRPr/>
          </a:p>
        </p:txBody>
      </p:sp>
      <p:sp>
        <p:nvSpPr>
          <p:cNvPr id="245" name="Google Shape;245;p9"/>
          <p:cNvSpPr txBox="1"/>
          <p:nvPr/>
        </p:nvSpPr>
        <p:spPr>
          <a:xfrm>
            <a:off x="6400639" y="2915581"/>
            <a:ext cx="182896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ZA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Poroderma pantherinum</a:t>
            </a:r>
            <a:endParaRPr i="1" sz="1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ZA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ZA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Leopard catshark</a:t>
            </a:r>
            <a:endParaRPr/>
          </a:p>
        </p:txBody>
      </p:sp>
      <p:sp>
        <p:nvSpPr>
          <p:cNvPr id="246" name="Google Shape;246;p9"/>
          <p:cNvSpPr txBox="1"/>
          <p:nvPr/>
        </p:nvSpPr>
        <p:spPr>
          <a:xfrm>
            <a:off x="1725505" y="5789421"/>
            <a:ext cx="205537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ZA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Haploblepharus edwardsii </a:t>
            </a:r>
            <a:endParaRPr i="1" sz="1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	Puffadder shyshark </a:t>
            </a:r>
            <a:endParaRPr/>
          </a:p>
        </p:txBody>
      </p:sp>
      <p:sp>
        <p:nvSpPr>
          <p:cNvPr id="247" name="Google Shape;247;p9"/>
          <p:cNvSpPr txBox="1"/>
          <p:nvPr/>
        </p:nvSpPr>
        <p:spPr>
          <a:xfrm>
            <a:off x="4853126" y="5810666"/>
            <a:ext cx="17956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ZA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Haploblepharus pictus </a:t>
            </a:r>
            <a:r>
              <a:rPr lang="en-ZA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Dark shy shark </a:t>
            </a:r>
            <a:endParaRPr sz="1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8" name="Google Shape;248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24311" y="2344694"/>
            <a:ext cx="2712355" cy="2034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ark blue backgroun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FULL PHOTO">
  <a:themeElements>
    <a:clrScheme name="CapeNature chart">
      <a:dk1>
        <a:srgbClr val="000000"/>
      </a:dk1>
      <a:lt1>
        <a:srgbClr val="FFFFFF"/>
      </a:lt1>
      <a:dk2>
        <a:srgbClr val="44546A"/>
      </a:dk2>
      <a:lt2>
        <a:srgbClr val="FFFFFF"/>
      </a:lt2>
      <a:accent1>
        <a:srgbClr val="92AE2A"/>
      </a:accent1>
      <a:accent2>
        <a:srgbClr val="ED7D31"/>
      </a:accent2>
      <a:accent3>
        <a:srgbClr val="005B7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Thank you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REEN BACKGROUN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hank you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itle slid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White backgroun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blue white spli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white background maximise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2020-01-16T13:31:39Z</dcterms:created>
  <dc:creator>Jamie Ross</dc:creator>
</cp:coreProperties>
</file>